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EB19CA-7799-4D29-A381-004F766ADD9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2203AE-4978-482E-8FC5-03362D7D9A8C}">
      <dgm:prSet phldrT="[Texte]" custT="1"/>
      <dgm:spPr/>
      <dgm:t>
        <a:bodyPr/>
        <a:lstStyle/>
        <a:p>
          <a:r>
            <a:rPr lang="fr-FR" sz="1800" dirty="0"/>
            <a:t>4 Territoires engagés</a:t>
          </a:r>
        </a:p>
      </dgm:t>
    </dgm:pt>
    <dgm:pt modelId="{79D312CF-65EC-4EE5-9FDE-5DB11EFA6724}" type="parTrans" cxnId="{3A270E39-BE81-41CD-88C2-ABE826815046}">
      <dgm:prSet/>
      <dgm:spPr/>
      <dgm:t>
        <a:bodyPr/>
        <a:lstStyle/>
        <a:p>
          <a:endParaRPr lang="fr-FR"/>
        </a:p>
      </dgm:t>
    </dgm:pt>
    <dgm:pt modelId="{28577CD3-5CC3-4DC1-8B8A-2A1102E69010}" type="sibTrans" cxnId="{3A270E39-BE81-41CD-88C2-ABE826815046}">
      <dgm:prSet/>
      <dgm:spPr/>
      <dgm:t>
        <a:bodyPr/>
        <a:lstStyle/>
        <a:p>
          <a:endParaRPr lang="fr-FR"/>
        </a:p>
      </dgm:t>
    </dgm:pt>
    <dgm:pt modelId="{2EA85F85-CB72-403B-BD33-FA54AE0E39A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3 labellisés :</a:t>
          </a:r>
        </a:p>
        <a:p>
          <a:pPr algn="l">
            <a:buFont typeface="Arial" panose="020B0604020202020204" pitchFamily="34" charset="0"/>
            <a:buChar char="•"/>
          </a:pPr>
          <a:r>
            <a:rPr lang="fr-FR" dirty="0"/>
            <a:t>- Balaruc-les-Bains</a:t>
          </a:r>
        </a:p>
        <a:p>
          <a:pPr algn="l">
            <a:buFont typeface="Arial" panose="020B0604020202020204" pitchFamily="34" charset="0"/>
            <a:buChar char="•"/>
          </a:pPr>
          <a:r>
            <a:rPr lang="fr-FR" dirty="0"/>
            <a:t>- Mauguio Carnon</a:t>
          </a:r>
        </a:p>
        <a:p>
          <a:pPr algn="l">
            <a:buFont typeface="Arial" panose="020B0604020202020204" pitchFamily="34" charset="0"/>
            <a:buChar char="•"/>
          </a:pPr>
          <a:r>
            <a:rPr lang="fr-FR" dirty="0"/>
            <a:t>- Colombiers-Lespignan</a:t>
          </a:r>
        </a:p>
      </dgm:t>
    </dgm:pt>
    <dgm:pt modelId="{B9B70C09-A49D-4535-9755-58D9AAF85611}" type="parTrans" cxnId="{D1E845A7-26D0-4BF0-834C-CBFC99C0AA93}">
      <dgm:prSet/>
      <dgm:spPr/>
      <dgm:t>
        <a:bodyPr/>
        <a:lstStyle/>
        <a:p>
          <a:endParaRPr lang="fr-FR"/>
        </a:p>
      </dgm:t>
    </dgm:pt>
    <dgm:pt modelId="{21A60A58-915D-4DBE-8443-61BABE4135F6}" type="sibTrans" cxnId="{D1E845A7-26D0-4BF0-834C-CBFC99C0AA93}">
      <dgm:prSet/>
      <dgm:spPr/>
      <dgm:t>
        <a:bodyPr/>
        <a:lstStyle/>
        <a:p>
          <a:endParaRPr lang="fr-FR"/>
        </a:p>
      </dgm:t>
    </dgm:pt>
    <dgm:pt modelId="{B3B85BEE-A092-4C32-B695-98B067DC325F}">
      <dgm:prSet phldrT="[Texte]"/>
      <dgm:spPr/>
      <dgm:t>
        <a:bodyPr/>
        <a:lstStyle/>
        <a:p>
          <a:r>
            <a:rPr lang="fr-FR" b="1" dirty="0"/>
            <a:t>1 en renouvellement :</a:t>
          </a:r>
        </a:p>
        <a:p>
          <a:r>
            <a:rPr lang="fr-FR" dirty="0"/>
            <a:t>Balaruc-les-Bains Archipel de Thau</a:t>
          </a:r>
        </a:p>
      </dgm:t>
    </dgm:pt>
    <dgm:pt modelId="{D437220B-F2C4-436B-A39B-E87EB8420C25}" type="parTrans" cxnId="{E63DB199-494C-4F13-9EED-41E75F0BA5B0}">
      <dgm:prSet/>
      <dgm:spPr/>
      <dgm:t>
        <a:bodyPr/>
        <a:lstStyle/>
        <a:p>
          <a:endParaRPr lang="fr-FR"/>
        </a:p>
      </dgm:t>
    </dgm:pt>
    <dgm:pt modelId="{67B95FF1-8555-42E4-A022-C7CA92CBF8CF}" type="sibTrans" cxnId="{E63DB199-494C-4F13-9EED-41E75F0BA5B0}">
      <dgm:prSet/>
      <dgm:spPr/>
      <dgm:t>
        <a:bodyPr/>
        <a:lstStyle/>
        <a:p>
          <a:endParaRPr lang="fr-FR"/>
        </a:p>
      </dgm:t>
    </dgm:pt>
    <dgm:pt modelId="{DAC40F9C-2969-43A7-9D92-5AD147829E70}">
      <dgm:prSet phldrT="[Texte]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="1" dirty="0"/>
            <a:t>1 Entrant :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dirty="0"/>
            <a:t>Agde – Cap d’Agde</a:t>
          </a:r>
        </a:p>
      </dgm:t>
    </dgm:pt>
    <dgm:pt modelId="{44D67932-4123-4206-98B1-9295C38B57D9}" type="parTrans" cxnId="{3B26F255-0675-4939-B363-3679C8CAA788}">
      <dgm:prSet/>
      <dgm:spPr/>
      <dgm:t>
        <a:bodyPr/>
        <a:lstStyle/>
        <a:p>
          <a:endParaRPr lang="fr-FR"/>
        </a:p>
      </dgm:t>
    </dgm:pt>
    <dgm:pt modelId="{0C0BF97C-F71F-43DB-B2DB-1D6B256D6423}" type="sibTrans" cxnId="{3B26F255-0675-4939-B363-3679C8CAA788}">
      <dgm:prSet/>
      <dgm:spPr/>
      <dgm:t>
        <a:bodyPr/>
        <a:lstStyle/>
        <a:p>
          <a:endParaRPr lang="fr-FR"/>
        </a:p>
      </dgm:t>
    </dgm:pt>
    <dgm:pt modelId="{E9FDD24D-6E53-4A7B-94BF-242DA82815AE}" type="pres">
      <dgm:prSet presAssocID="{23EB19CA-7799-4D29-A381-004F766ADD9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9E6F34E-1617-4119-B523-92DC57BFD41D}" type="pres">
      <dgm:prSet presAssocID="{202203AE-4978-482E-8FC5-03362D7D9A8C}" presName="root" presStyleCnt="0"/>
      <dgm:spPr/>
    </dgm:pt>
    <dgm:pt modelId="{43014F0D-20D6-4C95-BADE-AC3176B50007}" type="pres">
      <dgm:prSet presAssocID="{202203AE-4978-482E-8FC5-03362D7D9A8C}" presName="rootComposite" presStyleCnt="0"/>
      <dgm:spPr/>
    </dgm:pt>
    <dgm:pt modelId="{715F39CD-BE31-44F8-A727-EB82804FE306}" type="pres">
      <dgm:prSet presAssocID="{202203AE-4978-482E-8FC5-03362D7D9A8C}" presName="rootText" presStyleLbl="node1" presStyleIdx="0" presStyleCnt="1"/>
      <dgm:spPr/>
    </dgm:pt>
    <dgm:pt modelId="{1D5D02B7-EF13-42EB-A2FB-331B87D75C1F}" type="pres">
      <dgm:prSet presAssocID="{202203AE-4978-482E-8FC5-03362D7D9A8C}" presName="rootConnector" presStyleLbl="node1" presStyleIdx="0" presStyleCnt="1"/>
      <dgm:spPr/>
    </dgm:pt>
    <dgm:pt modelId="{F4B81BEE-8E6F-4562-9C9B-E0C51828ECE1}" type="pres">
      <dgm:prSet presAssocID="{202203AE-4978-482E-8FC5-03362D7D9A8C}" presName="childShape" presStyleCnt="0"/>
      <dgm:spPr/>
    </dgm:pt>
    <dgm:pt modelId="{BE0A9680-0795-40BE-BBA2-AF7B3BECFF3A}" type="pres">
      <dgm:prSet presAssocID="{B9B70C09-A49D-4535-9755-58D9AAF85611}" presName="Name13" presStyleLbl="parChTrans1D2" presStyleIdx="0" presStyleCnt="3"/>
      <dgm:spPr/>
    </dgm:pt>
    <dgm:pt modelId="{6C08E0AC-7A55-4D86-B63F-069B99B4BA40}" type="pres">
      <dgm:prSet presAssocID="{2EA85F85-CB72-403B-BD33-FA54AE0E39A5}" presName="childText" presStyleLbl="bgAcc1" presStyleIdx="0" presStyleCnt="3">
        <dgm:presLayoutVars>
          <dgm:bulletEnabled val="1"/>
        </dgm:presLayoutVars>
      </dgm:prSet>
      <dgm:spPr/>
    </dgm:pt>
    <dgm:pt modelId="{0F09D465-E732-4B4E-9E6B-CD4EC98052C2}" type="pres">
      <dgm:prSet presAssocID="{D437220B-F2C4-436B-A39B-E87EB8420C25}" presName="Name13" presStyleLbl="parChTrans1D2" presStyleIdx="1" presStyleCnt="3"/>
      <dgm:spPr/>
    </dgm:pt>
    <dgm:pt modelId="{1CB9D3EA-D404-43C4-8C75-A7F8018B4065}" type="pres">
      <dgm:prSet presAssocID="{B3B85BEE-A092-4C32-B695-98B067DC325F}" presName="childText" presStyleLbl="bgAcc1" presStyleIdx="1" presStyleCnt="3">
        <dgm:presLayoutVars>
          <dgm:bulletEnabled val="1"/>
        </dgm:presLayoutVars>
      </dgm:prSet>
      <dgm:spPr/>
    </dgm:pt>
    <dgm:pt modelId="{85B39458-5267-4D35-BC19-42A4C0E335E9}" type="pres">
      <dgm:prSet presAssocID="{44D67932-4123-4206-98B1-9295C38B57D9}" presName="Name13" presStyleLbl="parChTrans1D2" presStyleIdx="2" presStyleCnt="3"/>
      <dgm:spPr/>
    </dgm:pt>
    <dgm:pt modelId="{7B4CB5ED-B6E7-421A-8F08-723A103036A7}" type="pres">
      <dgm:prSet presAssocID="{DAC40F9C-2969-43A7-9D92-5AD147829E70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EC6E4107-D21A-4B3D-9202-D8CB48658085}" type="presOf" srcId="{DAC40F9C-2969-43A7-9D92-5AD147829E70}" destId="{7B4CB5ED-B6E7-421A-8F08-723A103036A7}" srcOrd="0" destOrd="0" presId="urn:microsoft.com/office/officeart/2005/8/layout/hierarchy3"/>
    <dgm:cxn modelId="{7FBBB437-89FC-4765-8005-B19D0F5AC7EA}" type="presOf" srcId="{2EA85F85-CB72-403B-BD33-FA54AE0E39A5}" destId="{6C08E0AC-7A55-4D86-B63F-069B99B4BA40}" srcOrd="0" destOrd="0" presId="urn:microsoft.com/office/officeart/2005/8/layout/hierarchy3"/>
    <dgm:cxn modelId="{3A270E39-BE81-41CD-88C2-ABE826815046}" srcId="{23EB19CA-7799-4D29-A381-004F766ADD96}" destId="{202203AE-4978-482E-8FC5-03362D7D9A8C}" srcOrd="0" destOrd="0" parTransId="{79D312CF-65EC-4EE5-9FDE-5DB11EFA6724}" sibTransId="{28577CD3-5CC3-4DC1-8B8A-2A1102E69010}"/>
    <dgm:cxn modelId="{E7D53D68-6888-47C6-82D3-448F3F2DD9E1}" type="presOf" srcId="{B9B70C09-A49D-4535-9755-58D9AAF85611}" destId="{BE0A9680-0795-40BE-BBA2-AF7B3BECFF3A}" srcOrd="0" destOrd="0" presId="urn:microsoft.com/office/officeart/2005/8/layout/hierarchy3"/>
    <dgm:cxn modelId="{3B26F255-0675-4939-B363-3679C8CAA788}" srcId="{202203AE-4978-482E-8FC5-03362D7D9A8C}" destId="{DAC40F9C-2969-43A7-9D92-5AD147829E70}" srcOrd="2" destOrd="0" parTransId="{44D67932-4123-4206-98B1-9295C38B57D9}" sibTransId="{0C0BF97C-F71F-43DB-B2DB-1D6B256D6423}"/>
    <dgm:cxn modelId="{E63DB199-494C-4F13-9EED-41E75F0BA5B0}" srcId="{202203AE-4978-482E-8FC5-03362D7D9A8C}" destId="{B3B85BEE-A092-4C32-B695-98B067DC325F}" srcOrd="1" destOrd="0" parTransId="{D437220B-F2C4-436B-A39B-E87EB8420C25}" sibTransId="{67B95FF1-8555-42E4-A022-C7CA92CBF8CF}"/>
    <dgm:cxn modelId="{7E7DCF9A-F8A8-44B8-9883-5A246C8FBFC0}" type="presOf" srcId="{44D67932-4123-4206-98B1-9295C38B57D9}" destId="{85B39458-5267-4D35-BC19-42A4C0E335E9}" srcOrd="0" destOrd="0" presId="urn:microsoft.com/office/officeart/2005/8/layout/hierarchy3"/>
    <dgm:cxn modelId="{3DA351A3-A08F-4216-8A31-53CDA1D83379}" type="presOf" srcId="{B3B85BEE-A092-4C32-B695-98B067DC325F}" destId="{1CB9D3EA-D404-43C4-8C75-A7F8018B4065}" srcOrd="0" destOrd="0" presId="urn:microsoft.com/office/officeart/2005/8/layout/hierarchy3"/>
    <dgm:cxn modelId="{D1E845A7-26D0-4BF0-834C-CBFC99C0AA93}" srcId="{202203AE-4978-482E-8FC5-03362D7D9A8C}" destId="{2EA85F85-CB72-403B-BD33-FA54AE0E39A5}" srcOrd="0" destOrd="0" parTransId="{B9B70C09-A49D-4535-9755-58D9AAF85611}" sibTransId="{21A60A58-915D-4DBE-8443-61BABE4135F6}"/>
    <dgm:cxn modelId="{E114C2DF-4C2A-4EE9-A638-CEE723E33A0E}" type="presOf" srcId="{D437220B-F2C4-436B-A39B-E87EB8420C25}" destId="{0F09D465-E732-4B4E-9E6B-CD4EC98052C2}" srcOrd="0" destOrd="0" presId="urn:microsoft.com/office/officeart/2005/8/layout/hierarchy3"/>
    <dgm:cxn modelId="{8245DDE0-10A0-470D-B008-211544120955}" type="presOf" srcId="{202203AE-4978-482E-8FC5-03362D7D9A8C}" destId="{715F39CD-BE31-44F8-A727-EB82804FE306}" srcOrd="0" destOrd="0" presId="urn:microsoft.com/office/officeart/2005/8/layout/hierarchy3"/>
    <dgm:cxn modelId="{731805E5-2646-4313-8694-7BD719CEAD9F}" type="presOf" srcId="{23EB19CA-7799-4D29-A381-004F766ADD96}" destId="{E9FDD24D-6E53-4A7B-94BF-242DA82815AE}" srcOrd="0" destOrd="0" presId="urn:microsoft.com/office/officeart/2005/8/layout/hierarchy3"/>
    <dgm:cxn modelId="{D0DB93EB-A340-481C-BF49-29757EB9E628}" type="presOf" srcId="{202203AE-4978-482E-8FC5-03362D7D9A8C}" destId="{1D5D02B7-EF13-42EB-A2FB-331B87D75C1F}" srcOrd="1" destOrd="0" presId="urn:microsoft.com/office/officeart/2005/8/layout/hierarchy3"/>
    <dgm:cxn modelId="{8C24F03E-F021-4E98-8593-27AAA54BF331}" type="presParOf" srcId="{E9FDD24D-6E53-4A7B-94BF-242DA82815AE}" destId="{C9E6F34E-1617-4119-B523-92DC57BFD41D}" srcOrd="0" destOrd="0" presId="urn:microsoft.com/office/officeart/2005/8/layout/hierarchy3"/>
    <dgm:cxn modelId="{866F837C-E901-4688-ABC6-44938451BEB1}" type="presParOf" srcId="{C9E6F34E-1617-4119-B523-92DC57BFD41D}" destId="{43014F0D-20D6-4C95-BADE-AC3176B50007}" srcOrd="0" destOrd="0" presId="urn:microsoft.com/office/officeart/2005/8/layout/hierarchy3"/>
    <dgm:cxn modelId="{3DDE9A93-2722-411A-85A9-3E69263A63D0}" type="presParOf" srcId="{43014F0D-20D6-4C95-BADE-AC3176B50007}" destId="{715F39CD-BE31-44F8-A727-EB82804FE306}" srcOrd="0" destOrd="0" presId="urn:microsoft.com/office/officeart/2005/8/layout/hierarchy3"/>
    <dgm:cxn modelId="{D968998C-EC8B-46A0-9D54-D4492C1843C5}" type="presParOf" srcId="{43014F0D-20D6-4C95-BADE-AC3176B50007}" destId="{1D5D02B7-EF13-42EB-A2FB-331B87D75C1F}" srcOrd="1" destOrd="0" presId="urn:microsoft.com/office/officeart/2005/8/layout/hierarchy3"/>
    <dgm:cxn modelId="{BF05E941-5F80-4AE1-AAC9-F57017205EB2}" type="presParOf" srcId="{C9E6F34E-1617-4119-B523-92DC57BFD41D}" destId="{F4B81BEE-8E6F-4562-9C9B-E0C51828ECE1}" srcOrd="1" destOrd="0" presId="urn:microsoft.com/office/officeart/2005/8/layout/hierarchy3"/>
    <dgm:cxn modelId="{D7D8A433-85A3-4699-A819-D0DC944DFBE1}" type="presParOf" srcId="{F4B81BEE-8E6F-4562-9C9B-E0C51828ECE1}" destId="{BE0A9680-0795-40BE-BBA2-AF7B3BECFF3A}" srcOrd="0" destOrd="0" presId="urn:microsoft.com/office/officeart/2005/8/layout/hierarchy3"/>
    <dgm:cxn modelId="{30F73EBA-2E06-4A6C-B842-72FD8C96FF35}" type="presParOf" srcId="{F4B81BEE-8E6F-4562-9C9B-E0C51828ECE1}" destId="{6C08E0AC-7A55-4D86-B63F-069B99B4BA40}" srcOrd="1" destOrd="0" presId="urn:microsoft.com/office/officeart/2005/8/layout/hierarchy3"/>
    <dgm:cxn modelId="{785B9B37-206F-49A3-B4B4-5AB7C11C0951}" type="presParOf" srcId="{F4B81BEE-8E6F-4562-9C9B-E0C51828ECE1}" destId="{0F09D465-E732-4B4E-9E6B-CD4EC98052C2}" srcOrd="2" destOrd="0" presId="urn:microsoft.com/office/officeart/2005/8/layout/hierarchy3"/>
    <dgm:cxn modelId="{36C9E852-5DAE-4096-8F20-624862C89A52}" type="presParOf" srcId="{F4B81BEE-8E6F-4562-9C9B-E0C51828ECE1}" destId="{1CB9D3EA-D404-43C4-8C75-A7F8018B4065}" srcOrd="3" destOrd="0" presId="urn:microsoft.com/office/officeart/2005/8/layout/hierarchy3"/>
    <dgm:cxn modelId="{5FAE78E3-DC8D-41DA-9917-FD4DF1927EBD}" type="presParOf" srcId="{F4B81BEE-8E6F-4562-9C9B-E0C51828ECE1}" destId="{85B39458-5267-4D35-BC19-42A4C0E335E9}" srcOrd="4" destOrd="0" presId="urn:microsoft.com/office/officeart/2005/8/layout/hierarchy3"/>
    <dgm:cxn modelId="{7B063DED-E535-4444-82E2-E56132A7A76B}" type="presParOf" srcId="{F4B81BEE-8E6F-4562-9C9B-E0C51828ECE1}" destId="{7B4CB5ED-B6E7-421A-8F08-723A103036A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EB19CA-7799-4D29-A381-004F766ADD96}" type="doc">
      <dgm:prSet loTypeId="urn:microsoft.com/office/officeart/2005/8/layout/hierarchy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202203AE-4978-482E-8FC5-03362D7D9A8C}">
      <dgm:prSet phldrT="[Texte]" custT="1"/>
      <dgm:spPr/>
      <dgm:t>
        <a:bodyPr/>
        <a:lstStyle/>
        <a:p>
          <a:r>
            <a:rPr lang="fr-FR" sz="1800" dirty="0"/>
            <a:t>5 Outils et supports promotionnels</a:t>
          </a:r>
        </a:p>
      </dgm:t>
    </dgm:pt>
    <dgm:pt modelId="{79D312CF-65EC-4EE5-9FDE-5DB11EFA6724}" type="parTrans" cxnId="{3A270E39-BE81-41CD-88C2-ABE826815046}">
      <dgm:prSet/>
      <dgm:spPr/>
      <dgm:t>
        <a:bodyPr/>
        <a:lstStyle/>
        <a:p>
          <a:endParaRPr lang="fr-FR"/>
        </a:p>
      </dgm:t>
    </dgm:pt>
    <dgm:pt modelId="{28577CD3-5CC3-4DC1-8B8A-2A1102E69010}" type="sibTrans" cxnId="{3A270E39-BE81-41CD-88C2-ABE826815046}">
      <dgm:prSet/>
      <dgm:spPr/>
      <dgm:t>
        <a:bodyPr/>
        <a:lstStyle/>
        <a:p>
          <a:endParaRPr lang="fr-FR"/>
        </a:p>
      </dgm:t>
    </dgm:pt>
    <dgm:pt modelId="{2EA85F85-CB72-403B-BD33-FA54AE0E39A5}">
      <dgm:prSet phldrT="[Texte]" custT="1"/>
      <dgm:spPr/>
      <dgm:t>
        <a:bodyPr/>
        <a:lstStyle/>
        <a:p>
          <a:pPr algn="ctr">
            <a:buNone/>
          </a:pPr>
          <a:r>
            <a:rPr lang="fr-FR" sz="1000" b="1" dirty="0"/>
            <a:t>Distinction Hérault Destination  Accessible </a:t>
          </a:r>
        </a:p>
        <a:p>
          <a:pPr algn="ctr">
            <a:buNone/>
          </a:pPr>
          <a:endParaRPr lang="fr-FR" sz="1000" b="0" dirty="0"/>
        </a:p>
      </dgm:t>
    </dgm:pt>
    <dgm:pt modelId="{B9B70C09-A49D-4535-9755-58D9AAF85611}" type="parTrans" cxnId="{D1E845A7-26D0-4BF0-834C-CBFC99C0AA93}">
      <dgm:prSet/>
      <dgm:spPr/>
      <dgm:t>
        <a:bodyPr/>
        <a:lstStyle/>
        <a:p>
          <a:endParaRPr lang="fr-FR"/>
        </a:p>
      </dgm:t>
    </dgm:pt>
    <dgm:pt modelId="{21A60A58-915D-4DBE-8443-61BABE4135F6}" type="sibTrans" cxnId="{D1E845A7-26D0-4BF0-834C-CBFC99C0AA93}">
      <dgm:prSet/>
      <dgm:spPr/>
      <dgm:t>
        <a:bodyPr/>
        <a:lstStyle/>
        <a:p>
          <a:endParaRPr lang="fr-FR"/>
        </a:p>
      </dgm:t>
    </dgm:pt>
    <dgm:pt modelId="{B3B85BEE-A092-4C32-B695-98B067DC325F}">
      <dgm:prSet phldrT="[Texte]" custT="1"/>
      <dgm:spPr/>
      <dgm:t>
        <a:bodyPr/>
        <a:lstStyle/>
        <a:p>
          <a:r>
            <a:rPr lang="fr-FR" sz="1000" b="1" dirty="0"/>
            <a:t>Site Hérault Mobility :</a:t>
          </a:r>
        </a:p>
        <a:p>
          <a:r>
            <a:rPr lang="fr-FR" sz="1000" dirty="0"/>
            <a:t>Avec 18 périmètres accessibles  et parcours relevés</a:t>
          </a:r>
        </a:p>
      </dgm:t>
    </dgm:pt>
    <dgm:pt modelId="{D437220B-F2C4-436B-A39B-E87EB8420C25}" type="parTrans" cxnId="{E63DB199-494C-4F13-9EED-41E75F0BA5B0}">
      <dgm:prSet/>
      <dgm:spPr/>
      <dgm:t>
        <a:bodyPr/>
        <a:lstStyle/>
        <a:p>
          <a:endParaRPr lang="fr-FR"/>
        </a:p>
      </dgm:t>
    </dgm:pt>
    <dgm:pt modelId="{67B95FF1-8555-42E4-A022-C7CA92CBF8CF}" type="sibTrans" cxnId="{E63DB199-494C-4F13-9EED-41E75F0BA5B0}">
      <dgm:prSet/>
      <dgm:spPr/>
      <dgm:t>
        <a:bodyPr/>
        <a:lstStyle/>
        <a:p>
          <a:endParaRPr lang="fr-FR"/>
        </a:p>
      </dgm:t>
    </dgm:pt>
    <dgm:pt modelId="{DAC40F9C-2969-43A7-9D92-5AD147829E70}">
      <dgm:prSet phldrT="[Texte]" custT="1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dirty="0"/>
            <a:t>Editions :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dirty="0"/>
            <a:t>Passa </a:t>
          </a:r>
          <a:r>
            <a:rPr lang="fr-FR" sz="1000" dirty="0" err="1"/>
            <a:t>Païs</a:t>
          </a:r>
          <a:r>
            <a:rPr lang="fr-FR" sz="1000" dirty="0"/>
            <a:t> pour tous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dirty="0"/>
            <a:t>Edition Promenade pour Tous Gard-Hérault</a:t>
          </a:r>
        </a:p>
      </dgm:t>
    </dgm:pt>
    <dgm:pt modelId="{44D67932-4123-4206-98B1-9295C38B57D9}" type="parTrans" cxnId="{3B26F255-0675-4939-B363-3679C8CAA788}">
      <dgm:prSet/>
      <dgm:spPr/>
      <dgm:t>
        <a:bodyPr/>
        <a:lstStyle/>
        <a:p>
          <a:endParaRPr lang="fr-FR"/>
        </a:p>
      </dgm:t>
    </dgm:pt>
    <dgm:pt modelId="{0C0BF97C-F71F-43DB-B2DB-1D6B256D6423}" type="sibTrans" cxnId="{3B26F255-0675-4939-B363-3679C8CAA788}">
      <dgm:prSet/>
      <dgm:spPr/>
      <dgm:t>
        <a:bodyPr/>
        <a:lstStyle/>
        <a:p>
          <a:endParaRPr lang="fr-FR"/>
        </a:p>
      </dgm:t>
    </dgm:pt>
    <dgm:pt modelId="{B37F7C47-800F-434F-B11B-F2ED641F9A6E}">
      <dgm:prSet phldrT="[Texte]" custT="1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dirty="0"/>
            <a:t>La collection :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dirty="0"/>
            <a:t>Une journée à la plage</a:t>
          </a:r>
        </a:p>
      </dgm:t>
    </dgm:pt>
    <dgm:pt modelId="{F8BA417E-71DD-4C4D-964D-31DA17D60D7E}" type="parTrans" cxnId="{E0680288-736F-49A1-B1E5-AA97F5AB900D}">
      <dgm:prSet/>
      <dgm:spPr/>
      <dgm:t>
        <a:bodyPr/>
        <a:lstStyle/>
        <a:p>
          <a:endParaRPr lang="fr-FR"/>
        </a:p>
      </dgm:t>
    </dgm:pt>
    <dgm:pt modelId="{83168F1D-3FCC-4B50-92B5-764EA1A356A1}" type="sibTrans" cxnId="{E0680288-736F-49A1-B1E5-AA97F5AB900D}">
      <dgm:prSet/>
      <dgm:spPr/>
      <dgm:t>
        <a:bodyPr/>
        <a:lstStyle/>
        <a:p>
          <a:endParaRPr lang="fr-FR"/>
        </a:p>
      </dgm:t>
    </dgm:pt>
    <dgm:pt modelId="{684798FF-9DE2-44B0-89C8-C6521770BBA0}">
      <dgm:prSet phldrT="[Texte]" custT="1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dirty="0"/>
            <a:t>Newsletter et post réseaux sociaux </a:t>
          </a:r>
        </a:p>
      </dgm:t>
    </dgm:pt>
    <dgm:pt modelId="{6AB43B5B-AB4D-43E2-8119-C5D424E1B3AB}" type="parTrans" cxnId="{B04A6D6A-7569-481F-9E89-4C597DC0FFFF}">
      <dgm:prSet/>
      <dgm:spPr/>
      <dgm:t>
        <a:bodyPr/>
        <a:lstStyle/>
        <a:p>
          <a:endParaRPr lang="fr-FR"/>
        </a:p>
      </dgm:t>
    </dgm:pt>
    <dgm:pt modelId="{8378513F-9798-475D-B6E8-5F3DBBF93CF7}" type="sibTrans" cxnId="{B04A6D6A-7569-481F-9E89-4C597DC0FFFF}">
      <dgm:prSet/>
      <dgm:spPr/>
      <dgm:t>
        <a:bodyPr/>
        <a:lstStyle/>
        <a:p>
          <a:endParaRPr lang="fr-FR"/>
        </a:p>
      </dgm:t>
    </dgm:pt>
    <dgm:pt modelId="{2DCC82E7-EF53-4D83-94C1-0C7847135ACB}">
      <dgm:prSet phldrT="[Texte]" custT="1"/>
      <dgm:spPr/>
      <dgm:t>
        <a:bodyPr/>
        <a:lstStyle/>
        <a:p>
          <a:pPr algn="ctr">
            <a:buNone/>
          </a:pPr>
          <a:r>
            <a:rPr lang="fr-FR" sz="1000" b="1" dirty="0"/>
            <a:t>Site internet :</a:t>
          </a:r>
        </a:p>
        <a:p>
          <a:pPr algn="ctr">
            <a:buFont typeface="Arial" panose="020B0604020202020204" pitchFamily="34" charset="0"/>
            <a:buChar char="•"/>
          </a:pPr>
          <a:r>
            <a:rPr lang="fr-FR" sz="1000" dirty="0" err="1"/>
            <a:t>Handitourisme</a:t>
          </a:r>
          <a:endParaRPr lang="fr-FR" sz="1000" dirty="0"/>
        </a:p>
      </dgm:t>
    </dgm:pt>
    <dgm:pt modelId="{3AE548BA-C203-4DD0-B209-ED3391F463E4}" type="parTrans" cxnId="{88A86E35-2FFB-451D-8923-31121ADBCE25}">
      <dgm:prSet/>
      <dgm:spPr/>
      <dgm:t>
        <a:bodyPr/>
        <a:lstStyle/>
        <a:p>
          <a:endParaRPr lang="fr-FR"/>
        </a:p>
      </dgm:t>
    </dgm:pt>
    <dgm:pt modelId="{0091B7FC-3838-4980-96F3-04DC46749A21}" type="sibTrans" cxnId="{88A86E35-2FFB-451D-8923-31121ADBCE25}">
      <dgm:prSet/>
      <dgm:spPr/>
      <dgm:t>
        <a:bodyPr/>
        <a:lstStyle/>
        <a:p>
          <a:endParaRPr lang="fr-FR"/>
        </a:p>
      </dgm:t>
    </dgm:pt>
    <dgm:pt modelId="{E9FDD24D-6E53-4A7B-94BF-242DA82815AE}" type="pres">
      <dgm:prSet presAssocID="{23EB19CA-7799-4D29-A381-004F766ADD9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9E6F34E-1617-4119-B523-92DC57BFD41D}" type="pres">
      <dgm:prSet presAssocID="{202203AE-4978-482E-8FC5-03362D7D9A8C}" presName="root" presStyleCnt="0"/>
      <dgm:spPr/>
    </dgm:pt>
    <dgm:pt modelId="{43014F0D-20D6-4C95-BADE-AC3176B50007}" type="pres">
      <dgm:prSet presAssocID="{202203AE-4978-482E-8FC5-03362D7D9A8C}" presName="rootComposite" presStyleCnt="0"/>
      <dgm:spPr/>
    </dgm:pt>
    <dgm:pt modelId="{715F39CD-BE31-44F8-A727-EB82804FE306}" type="pres">
      <dgm:prSet presAssocID="{202203AE-4978-482E-8FC5-03362D7D9A8C}" presName="rootText" presStyleLbl="node1" presStyleIdx="0" presStyleCnt="1" custScaleX="151876" custScaleY="176141"/>
      <dgm:spPr/>
    </dgm:pt>
    <dgm:pt modelId="{1D5D02B7-EF13-42EB-A2FB-331B87D75C1F}" type="pres">
      <dgm:prSet presAssocID="{202203AE-4978-482E-8FC5-03362D7D9A8C}" presName="rootConnector" presStyleLbl="node1" presStyleIdx="0" presStyleCnt="1"/>
      <dgm:spPr/>
    </dgm:pt>
    <dgm:pt modelId="{F4B81BEE-8E6F-4562-9C9B-E0C51828ECE1}" type="pres">
      <dgm:prSet presAssocID="{202203AE-4978-482E-8FC5-03362D7D9A8C}" presName="childShape" presStyleCnt="0"/>
      <dgm:spPr/>
    </dgm:pt>
    <dgm:pt modelId="{BE0A9680-0795-40BE-BBA2-AF7B3BECFF3A}" type="pres">
      <dgm:prSet presAssocID="{B9B70C09-A49D-4535-9755-58D9AAF85611}" presName="Name13" presStyleLbl="parChTrans1D2" presStyleIdx="0" presStyleCnt="6"/>
      <dgm:spPr/>
    </dgm:pt>
    <dgm:pt modelId="{6C08E0AC-7A55-4D86-B63F-069B99B4BA40}" type="pres">
      <dgm:prSet presAssocID="{2EA85F85-CB72-403B-BD33-FA54AE0E39A5}" presName="childText" presStyleLbl="bgAcc1" presStyleIdx="0" presStyleCnt="6" custScaleX="141339" custScaleY="112438">
        <dgm:presLayoutVars>
          <dgm:bulletEnabled val="1"/>
        </dgm:presLayoutVars>
      </dgm:prSet>
      <dgm:spPr/>
    </dgm:pt>
    <dgm:pt modelId="{ED628790-3C77-414C-B600-E5CD62F97BB7}" type="pres">
      <dgm:prSet presAssocID="{3AE548BA-C203-4DD0-B209-ED3391F463E4}" presName="Name13" presStyleLbl="parChTrans1D2" presStyleIdx="1" presStyleCnt="6"/>
      <dgm:spPr/>
    </dgm:pt>
    <dgm:pt modelId="{810C1D04-A94A-4813-82A6-BCA3C9E82A41}" type="pres">
      <dgm:prSet presAssocID="{2DCC82E7-EF53-4D83-94C1-0C7847135ACB}" presName="childText" presStyleLbl="bgAcc1" presStyleIdx="1" presStyleCnt="6" custScaleX="141339" custScaleY="112438">
        <dgm:presLayoutVars>
          <dgm:bulletEnabled val="1"/>
        </dgm:presLayoutVars>
      </dgm:prSet>
      <dgm:spPr/>
    </dgm:pt>
    <dgm:pt modelId="{0F09D465-E732-4B4E-9E6B-CD4EC98052C2}" type="pres">
      <dgm:prSet presAssocID="{D437220B-F2C4-436B-A39B-E87EB8420C25}" presName="Name13" presStyleLbl="parChTrans1D2" presStyleIdx="2" presStyleCnt="6"/>
      <dgm:spPr/>
    </dgm:pt>
    <dgm:pt modelId="{1CB9D3EA-D404-43C4-8C75-A7F8018B4065}" type="pres">
      <dgm:prSet presAssocID="{B3B85BEE-A092-4C32-B695-98B067DC325F}" presName="childText" presStyleLbl="bgAcc1" presStyleIdx="2" presStyleCnt="6" custScaleX="141339" custScaleY="112438">
        <dgm:presLayoutVars>
          <dgm:bulletEnabled val="1"/>
        </dgm:presLayoutVars>
      </dgm:prSet>
      <dgm:spPr/>
    </dgm:pt>
    <dgm:pt modelId="{85B39458-5267-4D35-BC19-42A4C0E335E9}" type="pres">
      <dgm:prSet presAssocID="{44D67932-4123-4206-98B1-9295C38B57D9}" presName="Name13" presStyleLbl="parChTrans1D2" presStyleIdx="3" presStyleCnt="6"/>
      <dgm:spPr/>
    </dgm:pt>
    <dgm:pt modelId="{7B4CB5ED-B6E7-421A-8F08-723A103036A7}" type="pres">
      <dgm:prSet presAssocID="{DAC40F9C-2969-43A7-9D92-5AD147829E70}" presName="childText" presStyleLbl="bgAcc1" presStyleIdx="3" presStyleCnt="6" custScaleX="141339" custScaleY="112438">
        <dgm:presLayoutVars>
          <dgm:bulletEnabled val="1"/>
        </dgm:presLayoutVars>
      </dgm:prSet>
      <dgm:spPr/>
    </dgm:pt>
    <dgm:pt modelId="{11C6BBFF-AE70-4B07-9F9B-C6D4A6221EFF}" type="pres">
      <dgm:prSet presAssocID="{F8BA417E-71DD-4C4D-964D-31DA17D60D7E}" presName="Name13" presStyleLbl="parChTrans1D2" presStyleIdx="4" presStyleCnt="6"/>
      <dgm:spPr/>
    </dgm:pt>
    <dgm:pt modelId="{49CD70DA-81D0-46BB-A842-97AB983FC879}" type="pres">
      <dgm:prSet presAssocID="{B37F7C47-800F-434F-B11B-F2ED641F9A6E}" presName="childText" presStyleLbl="bgAcc1" presStyleIdx="4" presStyleCnt="6" custScaleX="141339" custScaleY="112438">
        <dgm:presLayoutVars>
          <dgm:bulletEnabled val="1"/>
        </dgm:presLayoutVars>
      </dgm:prSet>
      <dgm:spPr/>
    </dgm:pt>
    <dgm:pt modelId="{3ED8DAF3-32A6-4258-9B3E-E99CF35D2F7C}" type="pres">
      <dgm:prSet presAssocID="{6AB43B5B-AB4D-43E2-8119-C5D424E1B3AB}" presName="Name13" presStyleLbl="parChTrans1D2" presStyleIdx="5" presStyleCnt="6"/>
      <dgm:spPr/>
    </dgm:pt>
    <dgm:pt modelId="{D4279897-4366-4597-A793-9B0ED4C25A85}" type="pres">
      <dgm:prSet presAssocID="{684798FF-9DE2-44B0-89C8-C6521770BBA0}" presName="childText" presStyleLbl="bgAcc1" presStyleIdx="5" presStyleCnt="6" custScaleX="141339" custScaleY="73778">
        <dgm:presLayoutVars>
          <dgm:bulletEnabled val="1"/>
        </dgm:presLayoutVars>
      </dgm:prSet>
      <dgm:spPr/>
    </dgm:pt>
  </dgm:ptLst>
  <dgm:cxnLst>
    <dgm:cxn modelId="{EC6E4107-D21A-4B3D-9202-D8CB48658085}" type="presOf" srcId="{DAC40F9C-2969-43A7-9D92-5AD147829E70}" destId="{7B4CB5ED-B6E7-421A-8F08-723A103036A7}" srcOrd="0" destOrd="0" presId="urn:microsoft.com/office/officeart/2005/8/layout/hierarchy3"/>
    <dgm:cxn modelId="{88A86E35-2FFB-451D-8923-31121ADBCE25}" srcId="{202203AE-4978-482E-8FC5-03362D7D9A8C}" destId="{2DCC82E7-EF53-4D83-94C1-0C7847135ACB}" srcOrd="1" destOrd="0" parTransId="{3AE548BA-C203-4DD0-B209-ED3391F463E4}" sibTransId="{0091B7FC-3838-4980-96F3-04DC46749A21}"/>
    <dgm:cxn modelId="{7FBBB437-89FC-4765-8005-B19D0F5AC7EA}" type="presOf" srcId="{2EA85F85-CB72-403B-BD33-FA54AE0E39A5}" destId="{6C08E0AC-7A55-4D86-B63F-069B99B4BA40}" srcOrd="0" destOrd="0" presId="urn:microsoft.com/office/officeart/2005/8/layout/hierarchy3"/>
    <dgm:cxn modelId="{3A270E39-BE81-41CD-88C2-ABE826815046}" srcId="{23EB19CA-7799-4D29-A381-004F766ADD96}" destId="{202203AE-4978-482E-8FC5-03362D7D9A8C}" srcOrd="0" destOrd="0" parTransId="{79D312CF-65EC-4EE5-9FDE-5DB11EFA6724}" sibTransId="{28577CD3-5CC3-4DC1-8B8A-2A1102E69010}"/>
    <dgm:cxn modelId="{E7D53D68-6888-47C6-82D3-448F3F2DD9E1}" type="presOf" srcId="{B9B70C09-A49D-4535-9755-58D9AAF85611}" destId="{BE0A9680-0795-40BE-BBA2-AF7B3BECFF3A}" srcOrd="0" destOrd="0" presId="urn:microsoft.com/office/officeart/2005/8/layout/hierarchy3"/>
    <dgm:cxn modelId="{B04A6D6A-7569-481F-9E89-4C597DC0FFFF}" srcId="{202203AE-4978-482E-8FC5-03362D7D9A8C}" destId="{684798FF-9DE2-44B0-89C8-C6521770BBA0}" srcOrd="5" destOrd="0" parTransId="{6AB43B5B-AB4D-43E2-8119-C5D424E1B3AB}" sibTransId="{8378513F-9798-475D-B6E8-5F3DBBF93CF7}"/>
    <dgm:cxn modelId="{90967A71-C544-4CB3-962F-00195B4E0FB6}" type="presOf" srcId="{2DCC82E7-EF53-4D83-94C1-0C7847135ACB}" destId="{810C1D04-A94A-4813-82A6-BCA3C9E82A41}" srcOrd="0" destOrd="0" presId="urn:microsoft.com/office/officeart/2005/8/layout/hierarchy3"/>
    <dgm:cxn modelId="{7CA19975-F7F9-4F3E-8E22-2BD884C42BE5}" type="presOf" srcId="{B37F7C47-800F-434F-B11B-F2ED641F9A6E}" destId="{49CD70DA-81D0-46BB-A842-97AB983FC879}" srcOrd="0" destOrd="0" presId="urn:microsoft.com/office/officeart/2005/8/layout/hierarchy3"/>
    <dgm:cxn modelId="{3B26F255-0675-4939-B363-3679C8CAA788}" srcId="{202203AE-4978-482E-8FC5-03362D7D9A8C}" destId="{DAC40F9C-2969-43A7-9D92-5AD147829E70}" srcOrd="3" destOrd="0" parTransId="{44D67932-4123-4206-98B1-9295C38B57D9}" sibTransId="{0C0BF97C-F71F-43DB-B2DB-1D6B256D6423}"/>
    <dgm:cxn modelId="{18098176-083E-4B8C-AB6B-3E1F57669BA4}" type="presOf" srcId="{3AE548BA-C203-4DD0-B209-ED3391F463E4}" destId="{ED628790-3C77-414C-B600-E5CD62F97BB7}" srcOrd="0" destOrd="0" presId="urn:microsoft.com/office/officeart/2005/8/layout/hierarchy3"/>
    <dgm:cxn modelId="{E0680288-736F-49A1-B1E5-AA97F5AB900D}" srcId="{202203AE-4978-482E-8FC5-03362D7D9A8C}" destId="{B37F7C47-800F-434F-B11B-F2ED641F9A6E}" srcOrd="4" destOrd="0" parTransId="{F8BA417E-71DD-4C4D-964D-31DA17D60D7E}" sibTransId="{83168F1D-3FCC-4B50-92B5-764EA1A356A1}"/>
    <dgm:cxn modelId="{0823E788-F6E1-4B3F-940A-B370D4279B66}" type="presOf" srcId="{6AB43B5B-AB4D-43E2-8119-C5D424E1B3AB}" destId="{3ED8DAF3-32A6-4258-9B3E-E99CF35D2F7C}" srcOrd="0" destOrd="0" presId="urn:microsoft.com/office/officeart/2005/8/layout/hierarchy3"/>
    <dgm:cxn modelId="{E63DB199-494C-4F13-9EED-41E75F0BA5B0}" srcId="{202203AE-4978-482E-8FC5-03362D7D9A8C}" destId="{B3B85BEE-A092-4C32-B695-98B067DC325F}" srcOrd="2" destOrd="0" parTransId="{D437220B-F2C4-436B-A39B-E87EB8420C25}" sibTransId="{67B95FF1-8555-42E4-A022-C7CA92CBF8CF}"/>
    <dgm:cxn modelId="{7E7DCF9A-F8A8-44B8-9883-5A246C8FBFC0}" type="presOf" srcId="{44D67932-4123-4206-98B1-9295C38B57D9}" destId="{85B39458-5267-4D35-BC19-42A4C0E335E9}" srcOrd="0" destOrd="0" presId="urn:microsoft.com/office/officeart/2005/8/layout/hierarchy3"/>
    <dgm:cxn modelId="{3DA351A3-A08F-4216-8A31-53CDA1D83379}" type="presOf" srcId="{B3B85BEE-A092-4C32-B695-98B067DC325F}" destId="{1CB9D3EA-D404-43C4-8C75-A7F8018B4065}" srcOrd="0" destOrd="0" presId="urn:microsoft.com/office/officeart/2005/8/layout/hierarchy3"/>
    <dgm:cxn modelId="{D1E845A7-26D0-4BF0-834C-CBFC99C0AA93}" srcId="{202203AE-4978-482E-8FC5-03362D7D9A8C}" destId="{2EA85F85-CB72-403B-BD33-FA54AE0E39A5}" srcOrd="0" destOrd="0" parTransId="{B9B70C09-A49D-4535-9755-58D9AAF85611}" sibTransId="{21A60A58-915D-4DBE-8443-61BABE4135F6}"/>
    <dgm:cxn modelId="{E114C2DF-4C2A-4EE9-A638-CEE723E33A0E}" type="presOf" srcId="{D437220B-F2C4-436B-A39B-E87EB8420C25}" destId="{0F09D465-E732-4B4E-9E6B-CD4EC98052C2}" srcOrd="0" destOrd="0" presId="urn:microsoft.com/office/officeart/2005/8/layout/hierarchy3"/>
    <dgm:cxn modelId="{8245DDE0-10A0-470D-B008-211544120955}" type="presOf" srcId="{202203AE-4978-482E-8FC5-03362D7D9A8C}" destId="{715F39CD-BE31-44F8-A727-EB82804FE306}" srcOrd="0" destOrd="0" presId="urn:microsoft.com/office/officeart/2005/8/layout/hierarchy3"/>
    <dgm:cxn modelId="{FC068DE2-9DC0-4CA0-A223-A9D7F92E422D}" type="presOf" srcId="{F8BA417E-71DD-4C4D-964D-31DA17D60D7E}" destId="{11C6BBFF-AE70-4B07-9F9B-C6D4A6221EFF}" srcOrd="0" destOrd="0" presId="urn:microsoft.com/office/officeart/2005/8/layout/hierarchy3"/>
    <dgm:cxn modelId="{731805E5-2646-4313-8694-7BD719CEAD9F}" type="presOf" srcId="{23EB19CA-7799-4D29-A381-004F766ADD96}" destId="{E9FDD24D-6E53-4A7B-94BF-242DA82815AE}" srcOrd="0" destOrd="0" presId="urn:microsoft.com/office/officeart/2005/8/layout/hierarchy3"/>
    <dgm:cxn modelId="{D0DB93EB-A340-481C-BF49-29757EB9E628}" type="presOf" srcId="{202203AE-4978-482E-8FC5-03362D7D9A8C}" destId="{1D5D02B7-EF13-42EB-A2FB-331B87D75C1F}" srcOrd="1" destOrd="0" presId="urn:microsoft.com/office/officeart/2005/8/layout/hierarchy3"/>
    <dgm:cxn modelId="{F2075AF8-7C36-4D81-8000-40A040995913}" type="presOf" srcId="{684798FF-9DE2-44B0-89C8-C6521770BBA0}" destId="{D4279897-4366-4597-A793-9B0ED4C25A85}" srcOrd="0" destOrd="0" presId="urn:microsoft.com/office/officeart/2005/8/layout/hierarchy3"/>
    <dgm:cxn modelId="{8C24F03E-F021-4E98-8593-27AAA54BF331}" type="presParOf" srcId="{E9FDD24D-6E53-4A7B-94BF-242DA82815AE}" destId="{C9E6F34E-1617-4119-B523-92DC57BFD41D}" srcOrd="0" destOrd="0" presId="urn:microsoft.com/office/officeart/2005/8/layout/hierarchy3"/>
    <dgm:cxn modelId="{866F837C-E901-4688-ABC6-44938451BEB1}" type="presParOf" srcId="{C9E6F34E-1617-4119-B523-92DC57BFD41D}" destId="{43014F0D-20D6-4C95-BADE-AC3176B50007}" srcOrd="0" destOrd="0" presId="urn:microsoft.com/office/officeart/2005/8/layout/hierarchy3"/>
    <dgm:cxn modelId="{3DDE9A93-2722-411A-85A9-3E69263A63D0}" type="presParOf" srcId="{43014F0D-20D6-4C95-BADE-AC3176B50007}" destId="{715F39CD-BE31-44F8-A727-EB82804FE306}" srcOrd="0" destOrd="0" presId="urn:microsoft.com/office/officeart/2005/8/layout/hierarchy3"/>
    <dgm:cxn modelId="{D968998C-EC8B-46A0-9D54-D4492C1843C5}" type="presParOf" srcId="{43014F0D-20D6-4C95-BADE-AC3176B50007}" destId="{1D5D02B7-EF13-42EB-A2FB-331B87D75C1F}" srcOrd="1" destOrd="0" presId="urn:microsoft.com/office/officeart/2005/8/layout/hierarchy3"/>
    <dgm:cxn modelId="{BF05E941-5F80-4AE1-AAC9-F57017205EB2}" type="presParOf" srcId="{C9E6F34E-1617-4119-B523-92DC57BFD41D}" destId="{F4B81BEE-8E6F-4562-9C9B-E0C51828ECE1}" srcOrd="1" destOrd="0" presId="urn:microsoft.com/office/officeart/2005/8/layout/hierarchy3"/>
    <dgm:cxn modelId="{D7D8A433-85A3-4699-A819-D0DC944DFBE1}" type="presParOf" srcId="{F4B81BEE-8E6F-4562-9C9B-E0C51828ECE1}" destId="{BE0A9680-0795-40BE-BBA2-AF7B3BECFF3A}" srcOrd="0" destOrd="0" presId="urn:microsoft.com/office/officeart/2005/8/layout/hierarchy3"/>
    <dgm:cxn modelId="{30F73EBA-2E06-4A6C-B842-72FD8C96FF35}" type="presParOf" srcId="{F4B81BEE-8E6F-4562-9C9B-E0C51828ECE1}" destId="{6C08E0AC-7A55-4D86-B63F-069B99B4BA40}" srcOrd="1" destOrd="0" presId="urn:microsoft.com/office/officeart/2005/8/layout/hierarchy3"/>
    <dgm:cxn modelId="{179222C1-61F7-49C3-A81C-3746B6A709DC}" type="presParOf" srcId="{F4B81BEE-8E6F-4562-9C9B-E0C51828ECE1}" destId="{ED628790-3C77-414C-B600-E5CD62F97BB7}" srcOrd="2" destOrd="0" presId="urn:microsoft.com/office/officeart/2005/8/layout/hierarchy3"/>
    <dgm:cxn modelId="{BC9643D3-FF4D-4DA2-B8ED-7E20A9CAB8AA}" type="presParOf" srcId="{F4B81BEE-8E6F-4562-9C9B-E0C51828ECE1}" destId="{810C1D04-A94A-4813-82A6-BCA3C9E82A41}" srcOrd="3" destOrd="0" presId="urn:microsoft.com/office/officeart/2005/8/layout/hierarchy3"/>
    <dgm:cxn modelId="{785B9B37-206F-49A3-B4B4-5AB7C11C0951}" type="presParOf" srcId="{F4B81BEE-8E6F-4562-9C9B-E0C51828ECE1}" destId="{0F09D465-E732-4B4E-9E6B-CD4EC98052C2}" srcOrd="4" destOrd="0" presId="urn:microsoft.com/office/officeart/2005/8/layout/hierarchy3"/>
    <dgm:cxn modelId="{36C9E852-5DAE-4096-8F20-624862C89A52}" type="presParOf" srcId="{F4B81BEE-8E6F-4562-9C9B-E0C51828ECE1}" destId="{1CB9D3EA-D404-43C4-8C75-A7F8018B4065}" srcOrd="5" destOrd="0" presId="urn:microsoft.com/office/officeart/2005/8/layout/hierarchy3"/>
    <dgm:cxn modelId="{5FAE78E3-DC8D-41DA-9917-FD4DF1927EBD}" type="presParOf" srcId="{F4B81BEE-8E6F-4562-9C9B-E0C51828ECE1}" destId="{85B39458-5267-4D35-BC19-42A4C0E335E9}" srcOrd="6" destOrd="0" presId="urn:microsoft.com/office/officeart/2005/8/layout/hierarchy3"/>
    <dgm:cxn modelId="{7B063DED-E535-4444-82E2-E56132A7A76B}" type="presParOf" srcId="{F4B81BEE-8E6F-4562-9C9B-E0C51828ECE1}" destId="{7B4CB5ED-B6E7-421A-8F08-723A103036A7}" srcOrd="7" destOrd="0" presId="urn:microsoft.com/office/officeart/2005/8/layout/hierarchy3"/>
    <dgm:cxn modelId="{4905261A-FCC3-4642-9E1C-03F7E1D672B8}" type="presParOf" srcId="{F4B81BEE-8E6F-4562-9C9B-E0C51828ECE1}" destId="{11C6BBFF-AE70-4B07-9F9B-C6D4A6221EFF}" srcOrd="8" destOrd="0" presId="urn:microsoft.com/office/officeart/2005/8/layout/hierarchy3"/>
    <dgm:cxn modelId="{093F7747-110F-498E-8CF0-C5E49F5060FD}" type="presParOf" srcId="{F4B81BEE-8E6F-4562-9C9B-E0C51828ECE1}" destId="{49CD70DA-81D0-46BB-A842-97AB983FC879}" srcOrd="9" destOrd="0" presId="urn:microsoft.com/office/officeart/2005/8/layout/hierarchy3"/>
    <dgm:cxn modelId="{838C462A-67F6-474A-96A5-A8EF000B3D13}" type="presParOf" srcId="{F4B81BEE-8E6F-4562-9C9B-E0C51828ECE1}" destId="{3ED8DAF3-32A6-4258-9B3E-E99CF35D2F7C}" srcOrd="10" destOrd="0" presId="urn:microsoft.com/office/officeart/2005/8/layout/hierarchy3"/>
    <dgm:cxn modelId="{44E42960-6076-4923-9BA0-4133CF355CB9}" type="presParOf" srcId="{F4B81BEE-8E6F-4562-9C9B-E0C51828ECE1}" destId="{D4279897-4366-4597-A793-9B0ED4C25A85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EB19CA-7799-4D29-A381-004F766ADD96}" type="doc">
      <dgm:prSet loTypeId="urn:microsoft.com/office/officeart/2005/8/layout/hierarchy3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fr-FR"/>
        </a:p>
      </dgm:t>
    </dgm:pt>
    <dgm:pt modelId="{202203AE-4978-482E-8FC5-03362D7D9A8C}">
      <dgm:prSet phldrT="[Texte]" custT="1"/>
      <dgm:spPr/>
      <dgm:t>
        <a:bodyPr/>
        <a:lstStyle/>
        <a:p>
          <a:r>
            <a:rPr lang="fr-FR" sz="1800" dirty="0"/>
            <a:t>5 Programmes d’accessibilité</a:t>
          </a:r>
        </a:p>
      </dgm:t>
    </dgm:pt>
    <dgm:pt modelId="{79D312CF-65EC-4EE5-9FDE-5DB11EFA6724}" type="parTrans" cxnId="{3A270E39-BE81-41CD-88C2-ABE826815046}">
      <dgm:prSet/>
      <dgm:spPr/>
      <dgm:t>
        <a:bodyPr/>
        <a:lstStyle/>
        <a:p>
          <a:endParaRPr lang="fr-FR"/>
        </a:p>
      </dgm:t>
    </dgm:pt>
    <dgm:pt modelId="{28577CD3-5CC3-4DC1-8B8A-2A1102E69010}" type="sibTrans" cxnId="{3A270E39-BE81-41CD-88C2-ABE826815046}">
      <dgm:prSet/>
      <dgm:spPr/>
      <dgm:t>
        <a:bodyPr/>
        <a:lstStyle/>
        <a:p>
          <a:endParaRPr lang="fr-FR"/>
        </a:p>
      </dgm:t>
    </dgm:pt>
    <dgm:pt modelId="{2EA85F85-CB72-403B-BD33-FA54AE0E39A5}">
      <dgm:prSet phldrT="[Texte]" custT="1"/>
      <dgm:spPr/>
      <dgm:t>
        <a:bodyPr/>
        <a:lstStyle/>
        <a:p>
          <a:pPr algn="ctr">
            <a:buNone/>
          </a:pPr>
          <a:r>
            <a:rPr lang="fr-FR" sz="1050" b="1" dirty="0"/>
            <a:t>La Mer Ouverte à Tous :</a:t>
          </a:r>
        </a:p>
        <a:p>
          <a:pPr algn="l">
            <a:buFont typeface="Arial" panose="020B0604020202020204" pitchFamily="34" charset="0"/>
            <a:buChar char="•"/>
          </a:pPr>
          <a:r>
            <a:rPr lang="fr-FR" sz="1050" dirty="0"/>
            <a:t>48 accès plages dont 5 plages labellisées T&amp;H (+1 en 2023)</a:t>
          </a:r>
        </a:p>
        <a:p>
          <a:pPr algn="l">
            <a:buFont typeface="Arial" panose="020B0604020202020204" pitchFamily="34" charset="0"/>
            <a:buChar char="•"/>
          </a:pPr>
          <a:r>
            <a:rPr lang="fr-FR" sz="1050" dirty="0"/>
            <a:t>13 stations</a:t>
          </a:r>
        </a:p>
      </dgm:t>
    </dgm:pt>
    <dgm:pt modelId="{B9B70C09-A49D-4535-9755-58D9AAF85611}" type="parTrans" cxnId="{D1E845A7-26D0-4BF0-834C-CBFC99C0AA93}">
      <dgm:prSet/>
      <dgm:spPr/>
      <dgm:t>
        <a:bodyPr/>
        <a:lstStyle/>
        <a:p>
          <a:endParaRPr lang="fr-FR"/>
        </a:p>
      </dgm:t>
    </dgm:pt>
    <dgm:pt modelId="{21A60A58-915D-4DBE-8443-61BABE4135F6}" type="sibTrans" cxnId="{D1E845A7-26D0-4BF0-834C-CBFC99C0AA93}">
      <dgm:prSet/>
      <dgm:spPr/>
      <dgm:t>
        <a:bodyPr/>
        <a:lstStyle/>
        <a:p>
          <a:endParaRPr lang="fr-FR"/>
        </a:p>
      </dgm:t>
    </dgm:pt>
    <dgm:pt modelId="{B3B85BEE-A092-4C32-B695-98B067DC325F}">
      <dgm:prSet phldrT="[Texte]" custT="1"/>
      <dgm:spPr/>
      <dgm:t>
        <a:bodyPr/>
        <a:lstStyle/>
        <a:p>
          <a:r>
            <a:rPr lang="fr-FR" sz="1050" b="1" dirty="0" err="1"/>
            <a:t>Oenotourisme</a:t>
          </a:r>
          <a:r>
            <a:rPr lang="fr-FR" sz="1050" b="1" dirty="0"/>
            <a:t> pour Tous</a:t>
          </a:r>
        </a:p>
      </dgm:t>
    </dgm:pt>
    <dgm:pt modelId="{D437220B-F2C4-436B-A39B-E87EB8420C25}" type="parTrans" cxnId="{E63DB199-494C-4F13-9EED-41E75F0BA5B0}">
      <dgm:prSet/>
      <dgm:spPr/>
      <dgm:t>
        <a:bodyPr/>
        <a:lstStyle/>
        <a:p>
          <a:endParaRPr lang="fr-FR"/>
        </a:p>
      </dgm:t>
    </dgm:pt>
    <dgm:pt modelId="{67B95FF1-8555-42E4-A022-C7CA92CBF8CF}" type="sibTrans" cxnId="{E63DB199-494C-4F13-9EED-41E75F0BA5B0}">
      <dgm:prSet/>
      <dgm:spPr/>
      <dgm:t>
        <a:bodyPr/>
        <a:lstStyle/>
        <a:p>
          <a:endParaRPr lang="fr-FR"/>
        </a:p>
      </dgm:t>
    </dgm:pt>
    <dgm:pt modelId="{DAC40F9C-2969-43A7-9D92-5AD147829E70}">
      <dgm:prSet phldrT="[Texte]" custT="1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dirty="0"/>
            <a:t>Pôle Nature pour tous :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dirty="0"/>
            <a:t>Lamalou-Les-Bains</a:t>
          </a:r>
        </a:p>
      </dgm:t>
    </dgm:pt>
    <dgm:pt modelId="{44D67932-4123-4206-98B1-9295C38B57D9}" type="parTrans" cxnId="{3B26F255-0675-4939-B363-3679C8CAA788}">
      <dgm:prSet/>
      <dgm:spPr/>
      <dgm:t>
        <a:bodyPr/>
        <a:lstStyle/>
        <a:p>
          <a:endParaRPr lang="fr-FR"/>
        </a:p>
      </dgm:t>
    </dgm:pt>
    <dgm:pt modelId="{0C0BF97C-F71F-43DB-B2DB-1D6B256D6423}" type="sibTrans" cxnId="{3B26F255-0675-4939-B363-3679C8CAA788}">
      <dgm:prSet/>
      <dgm:spPr/>
      <dgm:t>
        <a:bodyPr/>
        <a:lstStyle/>
        <a:p>
          <a:endParaRPr lang="fr-FR"/>
        </a:p>
      </dgm:t>
    </dgm:pt>
    <dgm:pt modelId="{B37F7C47-800F-434F-B11B-F2ED641F9A6E}">
      <dgm:prSet phldrT="[Texte]" custT="1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dirty="0"/>
            <a:t>APN Pour Tous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50" b="1" dirty="0"/>
        </a:p>
      </dgm:t>
    </dgm:pt>
    <dgm:pt modelId="{F8BA417E-71DD-4C4D-964D-31DA17D60D7E}" type="parTrans" cxnId="{E0680288-736F-49A1-B1E5-AA97F5AB900D}">
      <dgm:prSet/>
      <dgm:spPr/>
      <dgm:t>
        <a:bodyPr/>
        <a:lstStyle/>
        <a:p>
          <a:endParaRPr lang="fr-FR"/>
        </a:p>
      </dgm:t>
    </dgm:pt>
    <dgm:pt modelId="{83168F1D-3FCC-4B50-92B5-764EA1A356A1}" type="sibTrans" cxnId="{E0680288-736F-49A1-B1E5-AA97F5AB900D}">
      <dgm:prSet/>
      <dgm:spPr/>
      <dgm:t>
        <a:bodyPr/>
        <a:lstStyle/>
        <a:p>
          <a:endParaRPr lang="fr-FR"/>
        </a:p>
      </dgm:t>
    </dgm:pt>
    <dgm:pt modelId="{684798FF-9DE2-44B0-89C8-C6521770BBA0}">
      <dgm:prSet phldrT="[Texte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dirty="0"/>
            <a:t>Programme Pilote</a:t>
          </a:r>
          <a:r>
            <a:rPr lang="fr-FR" sz="1050" dirty="0"/>
            <a:t>: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dirty="0"/>
            <a:t>Ports Ouverts à Tous</a:t>
          </a:r>
        </a:p>
      </dgm:t>
    </dgm:pt>
    <dgm:pt modelId="{6AB43B5B-AB4D-43E2-8119-C5D424E1B3AB}" type="parTrans" cxnId="{B04A6D6A-7569-481F-9E89-4C597DC0FFFF}">
      <dgm:prSet/>
      <dgm:spPr/>
      <dgm:t>
        <a:bodyPr/>
        <a:lstStyle/>
        <a:p>
          <a:endParaRPr lang="fr-FR"/>
        </a:p>
      </dgm:t>
    </dgm:pt>
    <dgm:pt modelId="{8378513F-9798-475D-B6E8-5F3DBBF93CF7}" type="sibTrans" cxnId="{B04A6D6A-7569-481F-9E89-4C597DC0FFFF}">
      <dgm:prSet/>
      <dgm:spPr/>
      <dgm:t>
        <a:bodyPr/>
        <a:lstStyle/>
        <a:p>
          <a:endParaRPr lang="fr-FR"/>
        </a:p>
      </dgm:t>
    </dgm:pt>
    <dgm:pt modelId="{E9FDD24D-6E53-4A7B-94BF-242DA82815AE}" type="pres">
      <dgm:prSet presAssocID="{23EB19CA-7799-4D29-A381-004F766ADD9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9E6F34E-1617-4119-B523-92DC57BFD41D}" type="pres">
      <dgm:prSet presAssocID="{202203AE-4978-482E-8FC5-03362D7D9A8C}" presName="root" presStyleCnt="0"/>
      <dgm:spPr/>
    </dgm:pt>
    <dgm:pt modelId="{43014F0D-20D6-4C95-BADE-AC3176B50007}" type="pres">
      <dgm:prSet presAssocID="{202203AE-4978-482E-8FC5-03362D7D9A8C}" presName="rootComposite" presStyleCnt="0"/>
      <dgm:spPr/>
    </dgm:pt>
    <dgm:pt modelId="{715F39CD-BE31-44F8-A727-EB82804FE306}" type="pres">
      <dgm:prSet presAssocID="{202203AE-4978-482E-8FC5-03362D7D9A8C}" presName="rootText" presStyleLbl="node1" presStyleIdx="0" presStyleCnt="1" custScaleX="128810" custScaleY="148532" custLinFactNeighborX="5347" custLinFactNeighborY="-28537"/>
      <dgm:spPr/>
    </dgm:pt>
    <dgm:pt modelId="{1D5D02B7-EF13-42EB-A2FB-331B87D75C1F}" type="pres">
      <dgm:prSet presAssocID="{202203AE-4978-482E-8FC5-03362D7D9A8C}" presName="rootConnector" presStyleLbl="node1" presStyleIdx="0" presStyleCnt="1"/>
      <dgm:spPr/>
    </dgm:pt>
    <dgm:pt modelId="{F4B81BEE-8E6F-4562-9C9B-E0C51828ECE1}" type="pres">
      <dgm:prSet presAssocID="{202203AE-4978-482E-8FC5-03362D7D9A8C}" presName="childShape" presStyleCnt="0"/>
      <dgm:spPr/>
    </dgm:pt>
    <dgm:pt modelId="{BE0A9680-0795-40BE-BBA2-AF7B3BECFF3A}" type="pres">
      <dgm:prSet presAssocID="{B9B70C09-A49D-4535-9755-58D9AAF85611}" presName="Name13" presStyleLbl="parChTrans1D2" presStyleIdx="0" presStyleCnt="5"/>
      <dgm:spPr/>
    </dgm:pt>
    <dgm:pt modelId="{6C08E0AC-7A55-4D86-B63F-069B99B4BA40}" type="pres">
      <dgm:prSet presAssocID="{2EA85F85-CB72-403B-BD33-FA54AE0E39A5}" presName="childText" presStyleLbl="bgAcc1" presStyleIdx="0" presStyleCnt="5" custScaleX="145051" custScaleY="130711">
        <dgm:presLayoutVars>
          <dgm:bulletEnabled val="1"/>
        </dgm:presLayoutVars>
      </dgm:prSet>
      <dgm:spPr/>
    </dgm:pt>
    <dgm:pt modelId="{0F09D465-E732-4B4E-9E6B-CD4EC98052C2}" type="pres">
      <dgm:prSet presAssocID="{D437220B-F2C4-436B-A39B-E87EB8420C25}" presName="Name13" presStyleLbl="parChTrans1D2" presStyleIdx="1" presStyleCnt="5"/>
      <dgm:spPr/>
    </dgm:pt>
    <dgm:pt modelId="{1CB9D3EA-D404-43C4-8C75-A7F8018B4065}" type="pres">
      <dgm:prSet presAssocID="{B3B85BEE-A092-4C32-B695-98B067DC325F}" presName="childText" presStyleLbl="bgAcc1" presStyleIdx="1" presStyleCnt="5" custScaleX="145051">
        <dgm:presLayoutVars>
          <dgm:bulletEnabled val="1"/>
        </dgm:presLayoutVars>
      </dgm:prSet>
      <dgm:spPr/>
    </dgm:pt>
    <dgm:pt modelId="{85B39458-5267-4D35-BC19-42A4C0E335E9}" type="pres">
      <dgm:prSet presAssocID="{44D67932-4123-4206-98B1-9295C38B57D9}" presName="Name13" presStyleLbl="parChTrans1D2" presStyleIdx="2" presStyleCnt="5"/>
      <dgm:spPr/>
    </dgm:pt>
    <dgm:pt modelId="{7B4CB5ED-B6E7-421A-8F08-723A103036A7}" type="pres">
      <dgm:prSet presAssocID="{DAC40F9C-2969-43A7-9D92-5AD147829E70}" presName="childText" presStyleLbl="bgAcc1" presStyleIdx="2" presStyleCnt="5" custScaleX="145051">
        <dgm:presLayoutVars>
          <dgm:bulletEnabled val="1"/>
        </dgm:presLayoutVars>
      </dgm:prSet>
      <dgm:spPr/>
    </dgm:pt>
    <dgm:pt modelId="{11C6BBFF-AE70-4B07-9F9B-C6D4A6221EFF}" type="pres">
      <dgm:prSet presAssocID="{F8BA417E-71DD-4C4D-964D-31DA17D60D7E}" presName="Name13" presStyleLbl="parChTrans1D2" presStyleIdx="3" presStyleCnt="5"/>
      <dgm:spPr/>
    </dgm:pt>
    <dgm:pt modelId="{49CD70DA-81D0-46BB-A842-97AB983FC879}" type="pres">
      <dgm:prSet presAssocID="{B37F7C47-800F-434F-B11B-F2ED641F9A6E}" presName="childText" presStyleLbl="bgAcc1" presStyleIdx="3" presStyleCnt="5" custScaleX="145051">
        <dgm:presLayoutVars>
          <dgm:bulletEnabled val="1"/>
        </dgm:presLayoutVars>
      </dgm:prSet>
      <dgm:spPr/>
    </dgm:pt>
    <dgm:pt modelId="{3ED8DAF3-32A6-4258-9B3E-E99CF35D2F7C}" type="pres">
      <dgm:prSet presAssocID="{6AB43B5B-AB4D-43E2-8119-C5D424E1B3AB}" presName="Name13" presStyleLbl="parChTrans1D2" presStyleIdx="4" presStyleCnt="5"/>
      <dgm:spPr/>
    </dgm:pt>
    <dgm:pt modelId="{D4279897-4366-4597-A793-9B0ED4C25A85}" type="pres">
      <dgm:prSet presAssocID="{684798FF-9DE2-44B0-89C8-C6521770BBA0}" presName="childText" presStyleLbl="bgAcc1" presStyleIdx="4" presStyleCnt="5" custScaleX="145051">
        <dgm:presLayoutVars>
          <dgm:bulletEnabled val="1"/>
        </dgm:presLayoutVars>
      </dgm:prSet>
      <dgm:spPr/>
    </dgm:pt>
  </dgm:ptLst>
  <dgm:cxnLst>
    <dgm:cxn modelId="{EC6E4107-D21A-4B3D-9202-D8CB48658085}" type="presOf" srcId="{DAC40F9C-2969-43A7-9D92-5AD147829E70}" destId="{7B4CB5ED-B6E7-421A-8F08-723A103036A7}" srcOrd="0" destOrd="0" presId="urn:microsoft.com/office/officeart/2005/8/layout/hierarchy3"/>
    <dgm:cxn modelId="{7FBBB437-89FC-4765-8005-B19D0F5AC7EA}" type="presOf" srcId="{2EA85F85-CB72-403B-BD33-FA54AE0E39A5}" destId="{6C08E0AC-7A55-4D86-B63F-069B99B4BA40}" srcOrd="0" destOrd="0" presId="urn:microsoft.com/office/officeart/2005/8/layout/hierarchy3"/>
    <dgm:cxn modelId="{3A270E39-BE81-41CD-88C2-ABE826815046}" srcId="{23EB19CA-7799-4D29-A381-004F766ADD96}" destId="{202203AE-4978-482E-8FC5-03362D7D9A8C}" srcOrd="0" destOrd="0" parTransId="{79D312CF-65EC-4EE5-9FDE-5DB11EFA6724}" sibTransId="{28577CD3-5CC3-4DC1-8B8A-2A1102E69010}"/>
    <dgm:cxn modelId="{E7D53D68-6888-47C6-82D3-448F3F2DD9E1}" type="presOf" srcId="{B9B70C09-A49D-4535-9755-58D9AAF85611}" destId="{BE0A9680-0795-40BE-BBA2-AF7B3BECFF3A}" srcOrd="0" destOrd="0" presId="urn:microsoft.com/office/officeart/2005/8/layout/hierarchy3"/>
    <dgm:cxn modelId="{B04A6D6A-7569-481F-9E89-4C597DC0FFFF}" srcId="{202203AE-4978-482E-8FC5-03362D7D9A8C}" destId="{684798FF-9DE2-44B0-89C8-C6521770BBA0}" srcOrd="4" destOrd="0" parTransId="{6AB43B5B-AB4D-43E2-8119-C5D424E1B3AB}" sibTransId="{8378513F-9798-475D-B6E8-5F3DBBF93CF7}"/>
    <dgm:cxn modelId="{7CA19975-F7F9-4F3E-8E22-2BD884C42BE5}" type="presOf" srcId="{B37F7C47-800F-434F-B11B-F2ED641F9A6E}" destId="{49CD70DA-81D0-46BB-A842-97AB983FC879}" srcOrd="0" destOrd="0" presId="urn:microsoft.com/office/officeart/2005/8/layout/hierarchy3"/>
    <dgm:cxn modelId="{3B26F255-0675-4939-B363-3679C8CAA788}" srcId="{202203AE-4978-482E-8FC5-03362D7D9A8C}" destId="{DAC40F9C-2969-43A7-9D92-5AD147829E70}" srcOrd="2" destOrd="0" parTransId="{44D67932-4123-4206-98B1-9295C38B57D9}" sibTransId="{0C0BF97C-F71F-43DB-B2DB-1D6B256D6423}"/>
    <dgm:cxn modelId="{E0680288-736F-49A1-B1E5-AA97F5AB900D}" srcId="{202203AE-4978-482E-8FC5-03362D7D9A8C}" destId="{B37F7C47-800F-434F-B11B-F2ED641F9A6E}" srcOrd="3" destOrd="0" parTransId="{F8BA417E-71DD-4C4D-964D-31DA17D60D7E}" sibTransId="{83168F1D-3FCC-4B50-92B5-764EA1A356A1}"/>
    <dgm:cxn modelId="{0823E788-F6E1-4B3F-940A-B370D4279B66}" type="presOf" srcId="{6AB43B5B-AB4D-43E2-8119-C5D424E1B3AB}" destId="{3ED8DAF3-32A6-4258-9B3E-E99CF35D2F7C}" srcOrd="0" destOrd="0" presId="urn:microsoft.com/office/officeart/2005/8/layout/hierarchy3"/>
    <dgm:cxn modelId="{E63DB199-494C-4F13-9EED-41E75F0BA5B0}" srcId="{202203AE-4978-482E-8FC5-03362D7D9A8C}" destId="{B3B85BEE-A092-4C32-B695-98B067DC325F}" srcOrd="1" destOrd="0" parTransId="{D437220B-F2C4-436B-A39B-E87EB8420C25}" sibTransId="{67B95FF1-8555-42E4-A022-C7CA92CBF8CF}"/>
    <dgm:cxn modelId="{7E7DCF9A-F8A8-44B8-9883-5A246C8FBFC0}" type="presOf" srcId="{44D67932-4123-4206-98B1-9295C38B57D9}" destId="{85B39458-5267-4D35-BC19-42A4C0E335E9}" srcOrd="0" destOrd="0" presId="urn:microsoft.com/office/officeart/2005/8/layout/hierarchy3"/>
    <dgm:cxn modelId="{3DA351A3-A08F-4216-8A31-53CDA1D83379}" type="presOf" srcId="{B3B85BEE-A092-4C32-B695-98B067DC325F}" destId="{1CB9D3EA-D404-43C4-8C75-A7F8018B4065}" srcOrd="0" destOrd="0" presId="urn:microsoft.com/office/officeart/2005/8/layout/hierarchy3"/>
    <dgm:cxn modelId="{D1E845A7-26D0-4BF0-834C-CBFC99C0AA93}" srcId="{202203AE-4978-482E-8FC5-03362D7D9A8C}" destId="{2EA85F85-CB72-403B-BD33-FA54AE0E39A5}" srcOrd="0" destOrd="0" parTransId="{B9B70C09-A49D-4535-9755-58D9AAF85611}" sibTransId="{21A60A58-915D-4DBE-8443-61BABE4135F6}"/>
    <dgm:cxn modelId="{E114C2DF-4C2A-4EE9-A638-CEE723E33A0E}" type="presOf" srcId="{D437220B-F2C4-436B-A39B-E87EB8420C25}" destId="{0F09D465-E732-4B4E-9E6B-CD4EC98052C2}" srcOrd="0" destOrd="0" presId="urn:microsoft.com/office/officeart/2005/8/layout/hierarchy3"/>
    <dgm:cxn modelId="{8245DDE0-10A0-470D-B008-211544120955}" type="presOf" srcId="{202203AE-4978-482E-8FC5-03362D7D9A8C}" destId="{715F39CD-BE31-44F8-A727-EB82804FE306}" srcOrd="0" destOrd="0" presId="urn:microsoft.com/office/officeart/2005/8/layout/hierarchy3"/>
    <dgm:cxn modelId="{FC068DE2-9DC0-4CA0-A223-A9D7F92E422D}" type="presOf" srcId="{F8BA417E-71DD-4C4D-964D-31DA17D60D7E}" destId="{11C6BBFF-AE70-4B07-9F9B-C6D4A6221EFF}" srcOrd="0" destOrd="0" presId="urn:microsoft.com/office/officeart/2005/8/layout/hierarchy3"/>
    <dgm:cxn modelId="{731805E5-2646-4313-8694-7BD719CEAD9F}" type="presOf" srcId="{23EB19CA-7799-4D29-A381-004F766ADD96}" destId="{E9FDD24D-6E53-4A7B-94BF-242DA82815AE}" srcOrd="0" destOrd="0" presId="urn:microsoft.com/office/officeart/2005/8/layout/hierarchy3"/>
    <dgm:cxn modelId="{D0DB93EB-A340-481C-BF49-29757EB9E628}" type="presOf" srcId="{202203AE-4978-482E-8FC5-03362D7D9A8C}" destId="{1D5D02B7-EF13-42EB-A2FB-331B87D75C1F}" srcOrd="1" destOrd="0" presId="urn:microsoft.com/office/officeart/2005/8/layout/hierarchy3"/>
    <dgm:cxn modelId="{F2075AF8-7C36-4D81-8000-40A040995913}" type="presOf" srcId="{684798FF-9DE2-44B0-89C8-C6521770BBA0}" destId="{D4279897-4366-4597-A793-9B0ED4C25A85}" srcOrd="0" destOrd="0" presId="urn:microsoft.com/office/officeart/2005/8/layout/hierarchy3"/>
    <dgm:cxn modelId="{8C24F03E-F021-4E98-8593-27AAA54BF331}" type="presParOf" srcId="{E9FDD24D-6E53-4A7B-94BF-242DA82815AE}" destId="{C9E6F34E-1617-4119-B523-92DC57BFD41D}" srcOrd="0" destOrd="0" presId="urn:microsoft.com/office/officeart/2005/8/layout/hierarchy3"/>
    <dgm:cxn modelId="{866F837C-E901-4688-ABC6-44938451BEB1}" type="presParOf" srcId="{C9E6F34E-1617-4119-B523-92DC57BFD41D}" destId="{43014F0D-20D6-4C95-BADE-AC3176B50007}" srcOrd="0" destOrd="0" presId="urn:microsoft.com/office/officeart/2005/8/layout/hierarchy3"/>
    <dgm:cxn modelId="{3DDE9A93-2722-411A-85A9-3E69263A63D0}" type="presParOf" srcId="{43014F0D-20D6-4C95-BADE-AC3176B50007}" destId="{715F39CD-BE31-44F8-A727-EB82804FE306}" srcOrd="0" destOrd="0" presId="urn:microsoft.com/office/officeart/2005/8/layout/hierarchy3"/>
    <dgm:cxn modelId="{D968998C-EC8B-46A0-9D54-D4492C1843C5}" type="presParOf" srcId="{43014F0D-20D6-4C95-BADE-AC3176B50007}" destId="{1D5D02B7-EF13-42EB-A2FB-331B87D75C1F}" srcOrd="1" destOrd="0" presId="urn:microsoft.com/office/officeart/2005/8/layout/hierarchy3"/>
    <dgm:cxn modelId="{BF05E941-5F80-4AE1-AAC9-F57017205EB2}" type="presParOf" srcId="{C9E6F34E-1617-4119-B523-92DC57BFD41D}" destId="{F4B81BEE-8E6F-4562-9C9B-E0C51828ECE1}" srcOrd="1" destOrd="0" presId="urn:microsoft.com/office/officeart/2005/8/layout/hierarchy3"/>
    <dgm:cxn modelId="{D7D8A433-85A3-4699-A819-D0DC944DFBE1}" type="presParOf" srcId="{F4B81BEE-8E6F-4562-9C9B-E0C51828ECE1}" destId="{BE0A9680-0795-40BE-BBA2-AF7B3BECFF3A}" srcOrd="0" destOrd="0" presId="urn:microsoft.com/office/officeart/2005/8/layout/hierarchy3"/>
    <dgm:cxn modelId="{30F73EBA-2E06-4A6C-B842-72FD8C96FF35}" type="presParOf" srcId="{F4B81BEE-8E6F-4562-9C9B-E0C51828ECE1}" destId="{6C08E0AC-7A55-4D86-B63F-069B99B4BA40}" srcOrd="1" destOrd="0" presId="urn:microsoft.com/office/officeart/2005/8/layout/hierarchy3"/>
    <dgm:cxn modelId="{785B9B37-206F-49A3-B4B4-5AB7C11C0951}" type="presParOf" srcId="{F4B81BEE-8E6F-4562-9C9B-E0C51828ECE1}" destId="{0F09D465-E732-4B4E-9E6B-CD4EC98052C2}" srcOrd="2" destOrd="0" presId="urn:microsoft.com/office/officeart/2005/8/layout/hierarchy3"/>
    <dgm:cxn modelId="{36C9E852-5DAE-4096-8F20-624862C89A52}" type="presParOf" srcId="{F4B81BEE-8E6F-4562-9C9B-E0C51828ECE1}" destId="{1CB9D3EA-D404-43C4-8C75-A7F8018B4065}" srcOrd="3" destOrd="0" presId="urn:microsoft.com/office/officeart/2005/8/layout/hierarchy3"/>
    <dgm:cxn modelId="{5FAE78E3-DC8D-41DA-9917-FD4DF1927EBD}" type="presParOf" srcId="{F4B81BEE-8E6F-4562-9C9B-E0C51828ECE1}" destId="{85B39458-5267-4D35-BC19-42A4C0E335E9}" srcOrd="4" destOrd="0" presId="urn:microsoft.com/office/officeart/2005/8/layout/hierarchy3"/>
    <dgm:cxn modelId="{7B063DED-E535-4444-82E2-E56132A7A76B}" type="presParOf" srcId="{F4B81BEE-8E6F-4562-9C9B-E0C51828ECE1}" destId="{7B4CB5ED-B6E7-421A-8F08-723A103036A7}" srcOrd="5" destOrd="0" presId="urn:microsoft.com/office/officeart/2005/8/layout/hierarchy3"/>
    <dgm:cxn modelId="{4905261A-FCC3-4642-9E1C-03F7E1D672B8}" type="presParOf" srcId="{F4B81BEE-8E6F-4562-9C9B-E0C51828ECE1}" destId="{11C6BBFF-AE70-4B07-9F9B-C6D4A6221EFF}" srcOrd="6" destOrd="0" presId="urn:microsoft.com/office/officeart/2005/8/layout/hierarchy3"/>
    <dgm:cxn modelId="{093F7747-110F-498E-8CF0-C5E49F5060FD}" type="presParOf" srcId="{F4B81BEE-8E6F-4562-9C9B-E0C51828ECE1}" destId="{49CD70DA-81D0-46BB-A842-97AB983FC879}" srcOrd="7" destOrd="0" presId="urn:microsoft.com/office/officeart/2005/8/layout/hierarchy3"/>
    <dgm:cxn modelId="{838C462A-67F6-474A-96A5-A8EF000B3D13}" type="presParOf" srcId="{F4B81BEE-8E6F-4562-9C9B-E0C51828ECE1}" destId="{3ED8DAF3-32A6-4258-9B3E-E99CF35D2F7C}" srcOrd="8" destOrd="0" presId="urn:microsoft.com/office/officeart/2005/8/layout/hierarchy3"/>
    <dgm:cxn modelId="{44E42960-6076-4923-9BA0-4133CF355CB9}" type="presParOf" srcId="{F4B81BEE-8E6F-4562-9C9B-E0C51828ECE1}" destId="{D4279897-4366-4597-A793-9B0ED4C25A85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EB19CA-7799-4D29-A381-004F766ADD96}" type="doc">
      <dgm:prSet loTypeId="urn:microsoft.com/office/officeart/2005/8/layout/hierarchy3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202203AE-4978-482E-8FC5-03362D7D9A8C}">
      <dgm:prSet phldrT="[Texte]" custT="1"/>
      <dgm:spPr/>
      <dgm:t>
        <a:bodyPr/>
        <a:lstStyle/>
        <a:p>
          <a:r>
            <a:rPr lang="fr-FR" sz="1800" dirty="0"/>
            <a:t>Pilotage de la démarche</a:t>
          </a:r>
        </a:p>
      </dgm:t>
    </dgm:pt>
    <dgm:pt modelId="{79D312CF-65EC-4EE5-9FDE-5DB11EFA6724}" type="parTrans" cxnId="{3A270E39-BE81-41CD-88C2-ABE826815046}">
      <dgm:prSet/>
      <dgm:spPr/>
      <dgm:t>
        <a:bodyPr/>
        <a:lstStyle/>
        <a:p>
          <a:endParaRPr lang="fr-FR"/>
        </a:p>
      </dgm:t>
    </dgm:pt>
    <dgm:pt modelId="{28577CD3-5CC3-4DC1-8B8A-2A1102E69010}" type="sibTrans" cxnId="{3A270E39-BE81-41CD-88C2-ABE826815046}">
      <dgm:prSet/>
      <dgm:spPr/>
      <dgm:t>
        <a:bodyPr/>
        <a:lstStyle/>
        <a:p>
          <a:endParaRPr lang="fr-FR"/>
        </a:p>
      </dgm:t>
    </dgm:pt>
    <dgm:pt modelId="{2EA85F85-CB72-403B-BD33-FA54AE0E39A5}">
      <dgm:prSet phldrT="[Texte]" custT="1"/>
      <dgm:spPr/>
      <dgm:t>
        <a:bodyPr/>
        <a:lstStyle/>
        <a:p>
          <a:pPr algn="ctr">
            <a:buNone/>
          </a:pPr>
          <a:r>
            <a:rPr lang="fr-FR" sz="1000" b="1" dirty="0"/>
            <a:t>Méthodologie Eprouvée</a:t>
          </a:r>
          <a:endParaRPr lang="fr-FR" sz="1000" dirty="0"/>
        </a:p>
      </dgm:t>
    </dgm:pt>
    <dgm:pt modelId="{B9B70C09-A49D-4535-9755-58D9AAF85611}" type="parTrans" cxnId="{D1E845A7-26D0-4BF0-834C-CBFC99C0AA93}">
      <dgm:prSet/>
      <dgm:spPr/>
      <dgm:t>
        <a:bodyPr/>
        <a:lstStyle/>
        <a:p>
          <a:endParaRPr lang="fr-FR"/>
        </a:p>
      </dgm:t>
    </dgm:pt>
    <dgm:pt modelId="{21A60A58-915D-4DBE-8443-61BABE4135F6}" type="sibTrans" cxnId="{D1E845A7-26D0-4BF0-834C-CBFC99C0AA93}">
      <dgm:prSet/>
      <dgm:spPr/>
      <dgm:t>
        <a:bodyPr/>
        <a:lstStyle/>
        <a:p>
          <a:endParaRPr lang="fr-FR"/>
        </a:p>
      </dgm:t>
    </dgm:pt>
    <dgm:pt modelId="{B3B85BEE-A092-4C32-B695-98B067DC325F}">
      <dgm:prSet phldrT="[Texte]" custT="1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dirty="0"/>
            <a:t>Indicateurs de suivi finalisés</a:t>
          </a:r>
        </a:p>
      </dgm:t>
    </dgm:pt>
    <dgm:pt modelId="{D437220B-F2C4-436B-A39B-E87EB8420C25}" type="parTrans" cxnId="{E63DB199-494C-4F13-9EED-41E75F0BA5B0}">
      <dgm:prSet/>
      <dgm:spPr/>
      <dgm:t>
        <a:bodyPr/>
        <a:lstStyle/>
        <a:p>
          <a:endParaRPr lang="fr-FR"/>
        </a:p>
      </dgm:t>
    </dgm:pt>
    <dgm:pt modelId="{67B95FF1-8555-42E4-A022-C7CA92CBF8CF}" type="sibTrans" cxnId="{E63DB199-494C-4F13-9EED-41E75F0BA5B0}">
      <dgm:prSet/>
      <dgm:spPr/>
      <dgm:t>
        <a:bodyPr/>
        <a:lstStyle/>
        <a:p>
          <a:endParaRPr lang="fr-FR"/>
        </a:p>
      </dgm:t>
    </dgm:pt>
    <dgm:pt modelId="{684798FF-9DE2-44B0-89C8-C6521770BBA0}">
      <dgm:prSet phldrT="[Texte]" custT="1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dirty="0"/>
            <a:t>Action transversale aux services ADT34 /CD34/Territoires </a:t>
          </a:r>
          <a:endParaRPr lang="fr-FR" sz="1000" b="0" dirty="0">
            <a:highlight>
              <a:srgbClr val="FFFF00"/>
            </a:highlight>
          </a:endParaRPr>
        </a:p>
      </dgm:t>
    </dgm:pt>
    <dgm:pt modelId="{6AB43B5B-AB4D-43E2-8119-C5D424E1B3AB}" type="parTrans" cxnId="{B04A6D6A-7569-481F-9E89-4C597DC0FFFF}">
      <dgm:prSet/>
      <dgm:spPr/>
      <dgm:t>
        <a:bodyPr/>
        <a:lstStyle/>
        <a:p>
          <a:endParaRPr lang="fr-FR"/>
        </a:p>
      </dgm:t>
    </dgm:pt>
    <dgm:pt modelId="{8378513F-9798-475D-B6E8-5F3DBBF93CF7}" type="sibTrans" cxnId="{B04A6D6A-7569-481F-9E89-4C597DC0FFFF}">
      <dgm:prSet/>
      <dgm:spPr/>
      <dgm:t>
        <a:bodyPr/>
        <a:lstStyle/>
        <a:p>
          <a:endParaRPr lang="fr-FR"/>
        </a:p>
      </dgm:t>
    </dgm:pt>
    <dgm:pt modelId="{4853B7E1-00BB-45F4-8C39-E3FBCCDC3084}">
      <dgm:prSet phldrT="[Texte]" custT="1"/>
      <dgm:spPr/>
      <dgm:t>
        <a:bodyPr/>
        <a:lstStyle/>
        <a:p>
          <a:pPr algn="ctr">
            <a:buNone/>
          </a:pPr>
          <a:r>
            <a:rPr lang="fr-FR" sz="1000" b="1" dirty="0"/>
            <a:t> Copil et </a:t>
          </a:r>
          <a:r>
            <a:rPr lang="fr-FR" sz="1000" b="1" dirty="0" err="1"/>
            <a:t>Cotech</a:t>
          </a:r>
          <a:r>
            <a:rPr lang="fr-FR" sz="1000" b="1" dirty="0"/>
            <a:t> constitués </a:t>
          </a:r>
          <a:endParaRPr lang="fr-FR" sz="1000" dirty="0"/>
        </a:p>
      </dgm:t>
    </dgm:pt>
    <dgm:pt modelId="{0C095989-9E30-4247-AADE-CAFE3021857A}" type="parTrans" cxnId="{FD255FA0-7CCA-4870-AE13-24F8B26B8C52}">
      <dgm:prSet/>
      <dgm:spPr/>
      <dgm:t>
        <a:bodyPr/>
        <a:lstStyle/>
        <a:p>
          <a:endParaRPr lang="fr-FR"/>
        </a:p>
      </dgm:t>
    </dgm:pt>
    <dgm:pt modelId="{B0F7C549-F533-4C5B-B926-8B560EAB2461}" type="sibTrans" cxnId="{FD255FA0-7CCA-4870-AE13-24F8B26B8C52}">
      <dgm:prSet/>
      <dgm:spPr/>
      <dgm:t>
        <a:bodyPr/>
        <a:lstStyle/>
        <a:p>
          <a:endParaRPr lang="fr-FR"/>
        </a:p>
      </dgm:t>
    </dgm:pt>
    <dgm:pt modelId="{3E804974-7F33-495F-87F9-D2929F8A1EA8}">
      <dgm:prSet phldrT="[Texte]" custT="1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dirty="0"/>
            <a:t>Mobilisations de partenaires 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0" dirty="0"/>
            <a:t>- Fédérations/- associations/professionnels </a:t>
          </a:r>
        </a:p>
      </dgm:t>
    </dgm:pt>
    <dgm:pt modelId="{6995846A-5833-48D8-A269-2DE742053B3A}" type="parTrans" cxnId="{6629AB9A-7412-490C-A85E-691259D77EC2}">
      <dgm:prSet/>
      <dgm:spPr/>
      <dgm:t>
        <a:bodyPr/>
        <a:lstStyle/>
        <a:p>
          <a:endParaRPr lang="fr-FR"/>
        </a:p>
      </dgm:t>
    </dgm:pt>
    <dgm:pt modelId="{6F7F1E83-C8AC-4D85-8AF9-E4E8A6899FAB}" type="sibTrans" cxnId="{6629AB9A-7412-490C-A85E-691259D77EC2}">
      <dgm:prSet/>
      <dgm:spPr/>
      <dgm:t>
        <a:bodyPr/>
        <a:lstStyle/>
        <a:p>
          <a:endParaRPr lang="fr-FR"/>
        </a:p>
      </dgm:t>
    </dgm:pt>
    <dgm:pt modelId="{E9FDD24D-6E53-4A7B-94BF-242DA82815AE}" type="pres">
      <dgm:prSet presAssocID="{23EB19CA-7799-4D29-A381-004F766ADD9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9E6F34E-1617-4119-B523-92DC57BFD41D}" type="pres">
      <dgm:prSet presAssocID="{202203AE-4978-482E-8FC5-03362D7D9A8C}" presName="root" presStyleCnt="0"/>
      <dgm:spPr/>
    </dgm:pt>
    <dgm:pt modelId="{43014F0D-20D6-4C95-BADE-AC3176B50007}" type="pres">
      <dgm:prSet presAssocID="{202203AE-4978-482E-8FC5-03362D7D9A8C}" presName="rootComposite" presStyleCnt="0"/>
      <dgm:spPr/>
    </dgm:pt>
    <dgm:pt modelId="{715F39CD-BE31-44F8-A727-EB82804FE306}" type="pres">
      <dgm:prSet presAssocID="{202203AE-4978-482E-8FC5-03362D7D9A8C}" presName="rootText" presStyleLbl="node1" presStyleIdx="0" presStyleCnt="1" custScaleX="128810" custScaleY="148532"/>
      <dgm:spPr/>
    </dgm:pt>
    <dgm:pt modelId="{1D5D02B7-EF13-42EB-A2FB-331B87D75C1F}" type="pres">
      <dgm:prSet presAssocID="{202203AE-4978-482E-8FC5-03362D7D9A8C}" presName="rootConnector" presStyleLbl="node1" presStyleIdx="0" presStyleCnt="1"/>
      <dgm:spPr/>
    </dgm:pt>
    <dgm:pt modelId="{F4B81BEE-8E6F-4562-9C9B-E0C51828ECE1}" type="pres">
      <dgm:prSet presAssocID="{202203AE-4978-482E-8FC5-03362D7D9A8C}" presName="childShape" presStyleCnt="0"/>
      <dgm:spPr/>
    </dgm:pt>
    <dgm:pt modelId="{BE0A9680-0795-40BE-BBA2-AF7B3BECFF3A}" type="pres">
      <dgm:prSet presAssocID="{B9B70C09-A49D-4535-9755-58D9AAF85611}" presName="Name13" presStyleLbl="parChTrans1D2" presStyleIdx="0" presStyleCnt="5"/>
      <dgm:spPr/>
    </dgm:pt>
    <dgm:pt modelId="{6C08E0AC-7A55-4D86-B63F-069B99B4BA40}" type="pres">
      <dgm:prSet presAssocID="{2EA85F85-CB72-403B-BD33-FA54AE0E39A5}" presName="childText" presStyleLbl="bgAcc1" presStyleIdx="0" presStyleCnt="5" custScaleX="138302">
        <dgm:presLayoutVars>
          <dgm:bulletEnabled val="1"/>
        </dgm:presLayoutVars>
      </dgm:prSet>
      <dgm:spPr/>
    </dgm:pt>
    <dgm:pt modelId="{F37328F2-F540-4C6A-AB37-443A3E19B1E3}" type="pres">
      <dgm:prSet presAssocID="{0C095989-9E30-4247-AADE-CAFE3021857A}" presName="Name13" presStyleLbl="parChTrans1D2" presStyleIdx="1" presStyleCnt="5"/>
      <dgm:spPr/>
    </dgm:pt>
    <dgm:pt modelId="{3A476BC7-6467-45E6-91BD-0A24929307CF}" type="pres">
      <dgm:prSet presAssocID="{4853B7E1-00BB-45F4-8C39-E3FBCCDC3084}" presName="childText" presStyleLbl="bgAcc1" presStyleIdx="1" presStyleCnt="5" custScaleX="138302">
        <dgm:presLayoutVars>
          <dgm:bulletEnabled val="1"/>
        </dgm:presLayoutVars>
      </dgm:prSet>
      <dgm:spPr/>
    </dgm:pt>
    <dgm:pt modelId="{0F09D465-E732-4B4E-9E6B-CD4EC98052C2}" type="pres">
      <dgm:prSet presAssocID="{D437220B-F2C4-436B-A39B-E87EB8420C25}" presName="Name13" presStyleLbl="parChTrans1D2" presStyleIdx="2" presStyleCnt="5"/>
      <dgm:spPr/>
    </dgm:pt>
    <dgm:pt modelId="{1CB9D3EA-D404-43C4-8C75-A7F8018B4065}" type="pres">
      <dgm:prSet presAssocID="{B3B85BEE-A092-4C32-B695-98B067DC325F}" presName="childText" presStyleLbl="bgAcc1" presStyleIdx="2" presStyleCnt="5" custScaleX="138302">
        <dgm:presLayoutVars>
          <dgm:bulletEnabled val="1"/>
        </dgm:presLayoutVars>
      </dgm:prSet>
      <dgm:spPr/>
    </dgm:pt>
    <dgm:pt modelId="{3ED8DAF3-32A6-4258-9B3E-E99CF35D2F7C}" type="pres">
      <dgm:prSet presAssocID="{6AB43B5B-AB4D-43E2-8119-C5D424E1B3AB}" presName="Name13" presStyleLbl="parChTrans1D2" presStyleIdx="3" presStyleCnt="5"/>
      <dgm:spPr/>
    </dgm:pt>
    <dgm:pt modelId="{D4279897-4366-4597-A793-9B0ED4C25A85}" type="pres">
      <dgm:prSet presAssocID="{684798FF-9DE2-44B0-89C8-C6521770BBA0}" presName="childText" presStyleLbl="bgAcc1" presStyleIdx="3" presStyleCnt="5" custScaleX="138302">
        <dgm:presLayoutVars>
          <dgm:bulletEnabled val="1"/>
        </dgm:presLayoutVars>
      </dgm:prSet>
      <dgm:spPr/>
    </dgm:pt>
    <dgm:pt modelId="{CA332B9D-76B9-4A7A-B0C8-4F0C8AA5E21B}" type="pres">
      <dgm:prSet presAssocID="{6995846A-5833-48D8-A269-2DE742053B3A}" presName="Name13" presStyleLbl="parChTrans1D2" presStyleIdx="4" presStyleCnt="5"/>
      <dgm:spPr/>
    </dgm:pt>
    <dgm:pt modelId="{3108AE38-F8B5-490B-856F-BEEE0F773EC1}" type="pres">
      <dgm:prSet presAssocID="{3E804974-7F33-495F-87F9-D2929F8A1EA8}" presName="childText" presStyleLbl="bgAcc1" presStyleIdx="4" presStyleCnt="5" custScaleX="153366" custScaleY="119075">
        <dgm:presLayoutVars>
          <dgm:bulletEnabled val="1"/>
        </dgm:presLayoutVars>
      </dgm:prSet>
      <dgm:spPr/>
    </dgm:pt>
  </dgm:ptLst>
  <dgm:cxnLst>
    <dgm:cxn modelId="{7FBBB437-89FC-4765-8005-B19D0F5AC7EA}" type="presOf" srcId="{2EA85F85-CB72-403B-BD33-FA54AE0E39A5}" destId="{6C08E0AC-7A55-4D86-B63F-069B99B4BA40}" srcOrd="0" destOrd="0" presId="urn:microsoft.com/office/officeart/2005/8/layout/hierarchy3"/>
    <dgm:cxn modelId="{3A270E39-BE81-41CD-88C2-ABE826815046}" srcId="{23EB19CA-7799-4D29-A381-004F766ADD96}" destId="{202203AE-4978-482E-8FC5-03362D7D9A8C}" srcOrd="0" destOrd="0" parTransId="{79D312CF-65EC-4EE5-9FDE-5DB11EFA6724}" sibTransId="{28577CD3-5CC3-4DC1-8B8A-2A1102E69010}"/>
    <dgm:cxn modelId="{33E0FD5E-3A08-41F8-A7D5-5B2139A4F943}" type="presOf" srcId="{6995846A-5833-48D8-A269-2DE742053B3A}" destId="{CA332B9D-76B9-4A7A-B0C8-4F0C8AA5E21B}" srcOrd="0" destOrd="0" presId="urn:microsoft.com/office/officeart/2005/8/layout/hierarchy3"/>
    <dgm:cxn modelId="{E7D53D68-6888-47C6-82D3-448F3F2DD9E1}" type="presOf" srcId="{B9B70C09-A49D-4535-9755-58D9AAF85611}" destId="{BE0A9680-0795-40BE-BBA2-AF7B3BECFF3A}" srcOrd="0" destOrd="0" presId="urn:microsoft.com/office/officeart/2005/8/layout/hierarchy3"/>
    <dgm:cxn modelId="{B04A6D6A-7569-481F-9E89-4C597DC0FFFF}" srcId="{202203AE-4978-482E-8FC5-03362D7D9A8C}" destId="{684798FF-9DE2-44B0-89C8-C6521770BBA0}" srcOrd="3" destOrd="0" parTransId="{6AB43B5B-AB4D-43E2-8119-C5D424E1B3AB}" sibTransId="{8378513F-9798-475D-B6E8-5F3DBBF93CF7}"/>
    <dgm:cxn modelId="{0823E788-F6E1-4B3F-940A-B370D4279B66}" type="presOf" srcId="{6AB43B5B-AB4D-43E2-8119-C5D424E1B3AB}" destId="{3ED8DAF3-32A6-4258-9B3E-E99CF35D2F7C}" srcOrd="0" destOrd="0" presId="urn:microsoft.com/office/officeart/2005/8/layout/hierarchy3"/>
    <dgm:cxn modelId="{8DF9D493-68C3-41EF-8FC7-37FBF329F412}" type="presOf" srcId="{0C095989-9E30-4247-AADE-CAFE3021857A}" destId="{F37328F2-F540-4C6A-AB37-443A3E19B1E3}" srcOrd="0" destOrd="0" presId="urn:microsoft.com/office/officeart/2005/8/layout/hierarchy3"/>
    <dgm:cxn modelId="{E63DB199-494C-4F13-9EED-41E75F0BA5B0}" srcId="{202203AE-4978-482E-8FC5-03362D7D9A8C}" destId="{B3B85BEE-A092-4C32-B695-98B067DC325F}" srcOrd="2" destOrd="0" parTransId="{D437220B-F2C4-436B-A39B-E87EB8420C25}" sibTransId="{67B95FF1-8555-42E4-A022-C7CA92CBF8CF}"/>
    <dgm:cxn modelId="{6629AB9A-7412-490C-A85E-691259D77EC2}" srcId="{202203AE-4978-482E-8FC5-03362D7D9A8C}" destId="{3E804974-7F33-495F-87F9-D2929F8A1EA8}" srcOrd="4" destOrd="0" parTransId="{6995846A-5833-48D8-A269-2DE742053B3A}" sibTransId="{6F7F1E83-C8AC-4D85-8AF9-E4E8A6899FAB}"/>
    <dgm:cxn modelId="{FD255FA0-7CCA-4870-AE13-24F8B26B8C52}" srcId="{202203AE-4978-482E-8FC5-03362D7D9A8C}" destId="{4853B7E1-00BB-45F4-8C39-E3FBCCDC3084}" srcOrd="1" destOrd="0" parTransId="{0C095989-9E30-4247-AADE-CAFE3021857A}" sibTransId="{B0F7C549-F533-4C5B-B926-8B560EAB2461}"/>
    <dgm:cxn modelId="{3DA351A3-A08F-4216-8A31-53CDA1D83379}" type="presOf" srcId="{B3B85BEE-A092-4C32-B695-98B067DC325F}" destId="{1CB9D3EA-D404-43C4-8C75-A7F8018B4065}" srcOrd="0" destOrd="0" presId="urn:microsoft.com/office/officeart/2005/8/layout/hierarchy3"/>
    <dgm:cxn modelId="{D1E845A7-26D0-4BF0-834C-CBFC99C0AA93}" srcId="{202203AE-4978-482E-8FC5-03362D7D9A8C}" destId="{2EA85F85-CB72-403B-BD33-FA54AE0E39A5}" srcOrd="0" destOrd="0" parTransId="{B9B70C09-A49D-4535-9755-58D9AAF85611}" sibTransId="{21A60A58-915D-4DBE-8443-61BABE4135F6}"/>
    <dgm:cxn modelId="{9B3269BC-6933-47A2-AAAE-D8EC5136A871}" type="presOf" srcId="{3E804974-7F33-495F-87F9-D2929F8A1EA8}" destId="{3108AE38-F8B5-490B-856F-BEEE0F773EC1}" srcOrd="0" destOrd="0" presId="urn:microsoft.com/office/officeart/2005/8/layout/hierarchy3"/>
    <dgm:cxn modelId="{E114C2DF-4C2A-4EE9-A638-CEE723E33A0E}" type="presOf" srcId="{D437220B-F2C4-436B-A39B-E87EB8420C25}" destId="{0F09D465-E732-4B4E-9E6B-CD4EC98052C2}" srcOrd="0" destOrd="0" presId="urn:microsoft.com/office/officeart/2005/8/layout/hierarchy3"/>
    <dgm:cxn modelId="{8245DDE0-10A0-470D-B008-211544120955}" type="presOf" srcId="{202203AE-4978-482E-8FC5-03362D7D9A8C}" destId="{715F39CD-BE31-44F8-A727-EB82804FE306}" srcOrd="0" destOrd="0" presId="urn:microsoft.com/office/officeart/2005/8/layout/hierarchy3"/>
    <dgm:cxn modelId="{731805E5-2646-4313-8694-7BD719CEAD9F}" type="presOf" srcId="{23EB19CA-7799-4D29-A381-004F766ADD96}" destId="{E9FDD24D-6E53-4A7B-94BF-242DA82815AE}" srcOrd="0" destOrd="0" presId="urn:microsoft.com/office/officeart/2005/8/layout/hierarchy3"/>
    <dgm:cxn modelId="{885893E5-C989-4302-A252-AD86539345F4}" type="presOf" srcId="{4853B7E1-00BB-45F4-8C39-E3FBCCDC3084}" destId="{3A476BC7-6467-45E6-91BD-0A24929307CF}" srcOrd="0" destOrd="0" presId="urn:microsoft.com/office/officeart/2005/8/layout/hierarchy3"/>
    <dgm:cxn modelId="{D0DB93EB-A340-481C-BF49-29757EB9E628}" type="presOf" srcId="{202203AE-4978-482E-8FC5-03362D7D9A8C}" destId="{1D5D02B7-EF13-42EB-A2FB-331B87D75C1F}" srcOrd="1" destOrd="0" presId="urn:microsoft.com/office/officeart/2005/8/layout/hierarchy3"/>
    <dgm:cxn modelId="{F2075AF8-7C36-4D81-8000-40A040995913}" type="presOf" srcId="{684798FF-9DE2-44B0-89C8-C6521770BBA0}" destId="{D4279897-4366-4597-A793-9B0ED4C25A85}" srcOrd="0" destOrd="0" presId="urn:microsoft.com/office/officeart/2005/8/layout/hierarchy3"/>
    <dgm:cxn modelId="{8C24F03E-F021-4E98-8593-27AAA54BF331}" type="presParOf" srcId="{E9FDD24D-6E53-4A7B-94BF-242DA82815AE}" destId="{C9E6F34E-1617-4119-B523-92DC57BFD41D}" srcOrd="0" destOrd="0" presId="urn:microsoft.com/office/officeart/2005/8/layout/hierarchy3"/>
    <dgm:cxn modelId="{866F837C-E901-4688-ABC6-44938451BEB1}" type="presParOf" srcId="{C9E6F34E-1617-4119-B523-92DC57BFD41D}" destId="{43014F0D-20D6-4C95-BADE-AC3176B50007}" srcOrd="0" destOrd="0" presId="urn:microsoft.com/office/officeart/2005/8/layout/hierarchy3"/>
    <dgm:cxn modelId="{3DDE9A93-2722-411A-85A9-3E69263A63D0}" type="presParOf" srcId="{43014F0D-20D6-4C95-BADE-AC3176B50007}" destId="{715F39CD-BE31-44F8-A727-EB82804FE306}" srcOrd="0" destOrd="0" presId="urn:microsoft.com/office/officeart/2005/8/layout/hierarchy3"/>
    <dgm:cxn modelId="{D968998C-EC8B-46A0-9D54-D4492C1843C5}" type="presParOf" srcId="{43014F0D-20D6-4C95-BADE-AC3176B50007}" destId="{1D5D02B7-EF13-42EB-A2FB-331B87D75C1F}" srcOrd="1" destOrd="0" presId="urn:microsoft.com/office/officeart/2005/8/layout/hierarchy3"/>
    <dgm:cxn modelId="{BF05E941-5F80-4AE1-AAC9-F57017205EB2}" type="presParOf" srcId="{C9E6F34E-1617-4119-B523-92DC57BFD41D}" destId="{F4B81BEE-8E6F-4562-9C9B-E0C51828ECE1}" srcOrd="1" destOrd="0" presId="urn:microsoft.com/office/officeart/2005/8/layout/hierarchy3"/>
    <dgm:cxn modelId="{D7D8A433-85A3-4699-A819-D0DC944DFBE1}" type="presParOf" srcId="{F4B81BEE-8E6F-4562-9C9B-E0C51828ECE1}" destId="{BE0A9680-0795-40BE-BBA2-AF7B3BECFF3A}" srcOrd="0" destOrd="0" presId="urn:microsoft.com/office/officeart/2005/8/layout/hierarchy3"/>
    <dgm:cxn modelId="{30F73EBA-2E06-4A6C-B842-72FD8C96FF35}" type="presParOf" srcId="{F4B81BEE-8E6F-4562-9C9B-E0C51828ECE1}" destId="{6C08E0AC-7A55-4D86-B63F-069B99B4BA40}" srcOrd="1" destOrd="0" presId="urn:microsoft.com/office/officeart/2005/8/layout/hierarchy3"/>
    <dgm:cxn modelId="{C8F9396C-3C23-4B7D-85CF-F8AA6D4B9301}" type="presParOf" srcId="{F4B81BEE-8E6F-4562-9C9B-E0C51828ECE1}" destId="{F37328F2-F540-4C6A-AB37-443A3E19B1E3}" srcOrd="2" destOrd="0" presId="urn:microsoft.com/office/officeart/2005/8/layout/hierarchy3"/>
    <dgm:cxn modelId="{B3A86325-C362-4917-BEC4-7B4DC7332155}" type="presParOf" srcId="{F4B81BEE-8E6F-4562-9C9B-E0C51828ECE1}" destId="{3A476BC7-6467-45E6-91BD-0A24929307CF}" srcOrd="3" destOrd="0" presId="urn:microsoft.com/office/officeart/2005/8/layout/hierarchy3"/>
    <dgm:cxn modelId="{785B9B37-206F-49A3-B4B4-5AB7C11C0951}" type="presParOf" srcId="{F4B81BEE-8E6F-4562-9C9B-E0C51828ECE1}" destId="{0F09D465-E732-4B4E-9E6B-CD4EC98052C2}" srcOrd="4" destOrd="0" presId="urn:microsoft.com/office/officeart/2005/8/layout/hierarchy3"/>
    <dgm:cxn modelId="{36C9E852-5DAE-4096-8F20-624862C89A52}" type="presParOf" srcId="{F4B81BEE-8E6F-4562-9C9B-E0C51828ECE1}" destId="{1CB9D3EA-D404-43C4-8C75-A7F8018B4065}" srcOrd="5" destOrd="0" presId="urn:microsoft.com/office/officeart/2005/8/layout/hierarchy3"/>
    <dgm:cxn modelId="{838C462A-67F6-474A-96A5-A8EF000B3D13}" type="presParOf" srcId="{F4B81BEE-8E6F-4562-9C9B-E0C51828ECE1}" destId="{3ED8DAF3-32A6-4258-9B3E-E99CF35D2F7C}" srcOrd="6" destOrd="0" presId="urn:microsoft.com/office/officeart/2005/8/layout/hierarchy3"/>
    <dgm:cxn modelId="{44E42960-6076-4923-9BA0-4133CF355CB9}" type="presParOf" srcId="{F4B81BEE-8E6F-4562-9C9B-E0C51828ECE1}" destId="{D4279897-4366-4597-A793-9B0ED4C25A85}" srcOrd="7" destOrd="0" presId="urn:microsoft.com/office/officeart/2005/8/layout/hierarchy3"/>
    <dgm:cxn modelId="{A603A584-4FFA-4D46-8EDC-133404FA87C8}" type="presParOf" srcId="{F4B81BEE-8E6F-4562-9C9B-E0C51828ECE1}" destId="{CA332B9D-76B9-4A7A-B0C8-4F0C8AA5E21B}" srcOrd="8" destOrd="0" presId="urn:microsoft.com/office/officeart/2005/8/layout/hierarchy3"/>
    <dgm:cxn modelId="{E1D13313-AC42-4C06-93AC-C41656A2D376}" type="presParOf" srcId="{F4B81BEE-8E6F-4562-9C9B-E0C51828ECE1}" destId="{3108AE38-F8B5-490B-856F-BEEE0F773EC1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EB19CA-7799-4D29-A381-004F766ADD96}" type="doc">
      <dgm:prSet loTypeId="urn:microsoft.com/office/officeart/2005/8/layout/hierarchy3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r-FR"/>
        </a:p>
      </dgm:t>
    </dgm:pt>
    <dgm:pt modelId="{202203AE-4978-482E-8FC5-03362D7D9A8C}">
      <dgm:prSet phldrT="[Texte]" custT="1"/>
      <dgm:spPr/>
      <dgm:t>
        <a:bodyPr/>
        <a:lstStyle/>
        <a:p>
          <a:r>
            <a:rPr lang="fr-FR" sz="1800" dirty="0"/>
            <a:t>Territoires et Destinations mobilisés</a:t>
          </a:r>
        </a:p>
      </dgm:t>
    </dgm:pt>
    <dgm:pt modelId="{79D312CF-65EC-4EE5-9FDE-5DB11EFA6724}" type="parTrans" cxnId="{3A270E39-BE81-41CD-88C2-ABE826815046}">
      <dgm:prSet/>
      <dgm:spPr/>
      <dgm:t>
        <a:bodyPr/>
        <a:lstStyle/>
        <a:p>
          <a:endParaRPr lang="fr-FR"/>
        </a:p>
      </dgm:t>
    </dgm:pt>
    <dgm:pt modelId="{28577CD3-5CC3-4DC1-8B8A-2A1102E69010}" type="sibTrans" cxnId="{3A270E39-BE81-41CD-88C2-ABE826815046}">
      <dgm:prSet/>
      <dgm:spPr/>
      <dgm:t>
        <a:bodyPr/>
        <a:lstStyle/>
        <a:p>
          <a:endParaRPr lang="fr-FR"/>
        </a:p>
      </dgm:t>
    </dgm:pt>
    <dgm:pt modelId="{2EA85F85-CB72-403B-BD33-FA54AE0E39A5}">
      <dgm:prSet phldrT="[Texte]"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fr-FR" sz="1000" b="1" dirty="0"/>
            <a:t>4 communes et 4 EPCI :</a:t>
          </a:r>
        </a:p>
        <a:p>
          <a:pPr algn="l">
            <a:buFont typeface="Arial" panose="020B0604020202020204" pitchFamily="34" charset="0"/>
            <a:buChar char="•"/>
          </a:pPr>
          <a:r>
            <a:rPr lang="fr-FR" sz="1000" dirty="0"/>
            <a:t> - BLB-Sète/ Sète </a:t>
          </a:r>
          <a:r>
            <a:rPr lang="fr-FR" sz="1000" dirty="0" err="1"/>
            <a:t>Agglopole</a:t>
          </a:r>
          <a:r>
            <a:rPr lang="fr-FR" sz="1000" dirty="0"/>
            <a:t> Méditerranée</a:t>
          </a:r>
        </a:p>
        <a:p>
          <a:pPr algn="l">
            <a:buFont typeface="Arial" panose="020B0604020202020204" pitchFamily="34" charset="0"/>
            <a:buChar char="•"/>
          </a:pPr>
          <a:r>
            <a:rPr lang="fr-FR" sz="1000" dirty="0"/>
            <a:t>- Mauguio-Carnon / Pays de l’or</a:t>
          </a:r>
        </a:p>
        <a:p>
          <a:pPr algn="l">
            <a:buFont typeface="Arial" panose="020B0604020202020204" pitchFamily="34" charset="0"/>
            <a:buChar char="•"/>
          </a:pPr>
          <a:r>
            <a:rPr lang="fr-FR" sz="1000" dirty="0"/>
            <a:t>- Colombier-Lespignan / La Domitienne</a:t>
          </a:r>
        </a:p>
        <a:p>
          <a:pPr algn="l">
            <a:buFont typeface="Arial" panose="020B0604020202020204" pitchFamily="34" charset="0"/>
            <a:buChar char="•"/>
          </a:pPr>
          <a:r>
            <a:rPr lang="fr-FR" sz="1000" dirty="0"/>
            <a:t>- Agde / Hérault Méditerranée</a:t>
          </a:r>
        </a:p>
      </dgm:t>
    </dgm:pt>
    <dgm:pt modelId="{B9B70C09-A49D-4535-9755-58D9AAF85611}" type="parTrans" cxnId="{D1E845A7-26D0-4BF0-834C-CBFC99C0AA93}">
      <dgm:prSet/>
      <dgm:spPr/>
      <dgm:t>
        <a:bodyPr/>
        <a:lstStyle/>
        <a:p>
          <a:endParaRPr lang="fr-FR"/>
        </a:p>
      </dgm:t>
    </dgm:pt>
    <dgm:pt modelId="{21A60A58-915D-4DBE-8443-61BABE4135F6}" type="sibTrans" cxnId="{D1E845A7-26D0-4BF0-834C-CBFC99C0AA93}">
      <dgm:prSet/>
      <dgm:spPr/>
      <dgm:t>
        <a:bodyPr/>
        <a:lstStyle/>
        <a:p>
          <a:endParaRPr lang="fr-FR"/>
        </a:p>
      </dgm:t>
    </dgm:pt>
    <dgm:pt modelId="{B3B85BEE-A092-4C32-B695-98B067DC325F}">
      <dgm:prSet phldrT="[Texte]" custT="1"/>
      <dgm:spPr/>
      <dgm:t>
        <a:bodyPr/>
        <a:lstStyle/>
        <a:p>
          <a:pPr>
            <a:lnSpc>
              <a:spcPct val="100000"/>
            </a:lnSpc>
          </a:pPr>
          <a:r>
            <a:rPr lang="fr-FR" sz="1000" b="1" dirty="0"/>
            <a:t>4 OT et OTI Partenaires:</a:t>
          </a:r>
        </a:p>
        <a:p>
          <a:pPr>
            <a:lnSpc>
              <a:spcPct val="100000"/>
            </a:lnSpc>
          </a:pPr>
          <a:r>
            <a:rPr lang="fr-FR" sz="1000" dirty="0"/>
            <a:t>OTI Archipel de Thau (BLB et Sète)</a:t>
          </a:r>
        </a:p>
        <a:p>
          <a:pPr>
            <a:lnSpc>
              <a:spcPct val="100000"/>
            </a:lnSpc>
          </a:pPr>
          <a:r>
            <a:rPr lang="fr-FR" sz="1000" dirty="0"/>
            <a:t>OTI La  Domitienne</a:t>
          </a:r>
        </a:p>
        <a:p>
          <a:pPr>
            <a:lnSpc>
              <a:spcPct val="100000"/>
            </a:lnSpc>
          </a:pPr>
          <a:r>
            <a:rPr lang="fr-FR" sz="1000" dirty="0"/>
            <a:t>OT de Mauguio Carnon</a:t>
          </a:r>
        </a:p>
        <a:p>
          <a:pPr>
            <a:lnSpc>
              <a:spcPct val="100000"/>
            </a:lnSpc>
          </a:pPr>
          <a:r>
            <a:rPr lang="fr-FR" sz="1000" dirty="0"/>
            <a:t>OTI Cap d’Agde </a:t>
          </a:r>
          <a:r>
            <a:rPr lang="fr-FR" sz="1000" dirty="0" err="1"/>
            <a:t>Mediterranée</a:t>
          </a:r>
          <a:r>
            <a:rPr lang="fr-FR" sz="1000" dirty="0"/>
            <a:t> </a:t>
          </a:r>
        </a:p>
      </dgm:t>
    </dgm:pt>
    <dgm:pt modelId="{D437220B-F2C4-436B-A39B-E87EB8420C25}" type="parTrans" cxnId="{E63DB199-494C-4F13-9EED-41E75F0BA5B0}">
      <dgm:prSet/>
      <dgm:spPr/>
      <dgm:t>
        <a:bodyPr/>
        <a:lstStyle/>
        <a:p>
          <a:endParaRPr lang="fr-FR"/>
        </a:p>
      </dgm:t>
    </dgm:pt>
    <dgm:pt modelId="{67B95FF1-8555-42E4-A022-C7CA92CBF8CF}" type="sibTrans" cxnId="{E63DB199-494C-4F13-9EED-41E75F0BA5B0}">
      <dgm:prSet/>
      <dgm:spPr/>
      <dgm:t>
        <a:bodyPr/>
        <a:lstStyle/>
        <a:p>
          <a:endParaRPr lang="fr-FR"/>
        </a:p>
      </dgm:t>
    </dgm:pt>
    <dgm:pt modelId="{DAC40F9C-2969-43A7-9D92-5AD147829E70}">
      <dgm:prSet phldrT="[Texte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000" b="1" dirty="0"/>
            <a:t> Personnes ressources  :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dirty="0"/>
            <a:t>8 référents T&amp;H 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dirty="0"/>
            <a:t>4 évaluateurs associatifs</a:t>
          </a:r>
        </a:p>
      </dgm:t>
    </dgm:pt>
    <dgm:pt modelId="{44D67932-4123-4206-98B1-9295C38B57D9}" type="parTrans" cxnId="{3B26F255-0675-4939-B363-3679C8CAA788}">
      <dgm:prSet/>
      <dgm:spPr/>
      <dgm:t>
        <a:bodyPr/>
        <a:lstStyle/>
        <a:p>
          <a:endParaRPr lang="fr-FR"/>
        </a:p>
      </dgm:t>
    </dgm:pt>
    <dgm:pt modelId="{0C0BF97C-F71F-43DB-B2DB-1D6B256D6423}" type="sibTrans" cxnId="{3B26F255-0675-4939-B363-3679C8CAA788}">
      <dgm:prSet/>
      <dgm:spPr/>
      <dgm:t>
        <a:bodyPr/>
        <a:lstStyle/>
        <a:p>
          <a:endParaRPr lang="fr-FR"/>
        </a:p>
      </dgm:t>
    </dgm:pt>
    <dgm:pt modelId="{E9FDD24D-6E53-4A7B-94BF-242DA82815AE}" type="pres">
      <dgm:prSet presAssocID="{23EB19CA-7799-4D29-A381-004F766ADD9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9E6F34E-1617-4119-B523-92DC57BFD41D}" type="pres">
      <dgm:prSet presAssocID="{202203AE-4978-482E-8FC5-03362D7D9A8C}" presName="root" presStyleCnt="0"/>
      <dgm:spPr/>
    </dgm:pt>
    <dgm:pt modelId="{43014F0D-20D6-4C95-BADE-AC3176B50007}" type="pres">
      <dgm:prSet presAssocID="{202203AE-4978-482E-8FC5-03362D7D9A8C}" presName="rootComposite" presStyleCnt="0"/>
      <dgm:spPr/>
    </dgm:pt>
    <dgm:pt modelId="{715F39CD-BE31-44F8-A727-EB82804FE306}" type="pres">
      <dgm:prSet presAssocID="{202203AE-4978-482E-8FC5-03362D7D9A8C}" presName="rootText" presStyleLbl="node1" presStyleIdx="0" presStyleCnt="1"/>
      <dgm:spPr/>
    </dgm:pt>
    <dgm:pt modelId="{1D5D02B7-EF13-42EB-A2FB-331B87D75C1F}" type="pres">
      <dgm:prSet presAssocID="{202203AE-4978-482E-8FC5-03362D7D9A8C}" presName="rootConnector" presStyleLbl="node1" presStyleIdx="0" presStyleCnt="1"/>
      <dgm:spPr/>
    </dgm:pt>
    <dgm:pt modelId="{F4B81BEE-8E6F-4562-9C9B-E0C51828ECE1}" type="pres">
      <dgm:prSet presAssocID="{202203AE-4978-482E-8FC5-03362D7D9A8C}" presName="childShape" presStyleCnt="0"/>
      <dgm:spPr/>
    </dgm:pt>
    <dgm:pt modelId="{BE0A9680-0795-40BE-BBA2-AF7B3BECFF3A}" type="pres">
      <dgm:prSet presAssocID="{B9B70C09-A49D-4535-9755-58D9AAF85611}" presName="Name13" presStyleLbl="parChTrans1D2" presStyleIdx="0" presStyleCnt="3"/>
      <dgm:spPr/>
    </dgm:pt>
    <dgm:pt modelId="{6C08E0AC-7A55-4D86-B63F-069B99B4BA40}" type="pres">
      <dgm:prSet presAssocID="{2EA85F85-CB72-403B-BD33-FA54AE0E39A5}" presName="childText" presStyleLbl="bgAcc1" presStyleIdx="0" presStyleCnt="3" custScaleX="145905" custScaleY="161850">
        <dgm:presLayoutVars>
          <dgm:bulletEnabled val="1"/>
        </dgm:presLayoutVars>
      </dgm:prSet>
      <dgm:spPr/>
    </dgm:pt>
    <dgm:pt modelId="{0F09D465-E732-4B4E-9E6B-CD4EC98052C2}" type="pres">
      <dgm:prSet presAssocID="{D437220B-F2C4-436B-A39B-E87EB8420C25}" presName="Name13" presStyleLbl="parChTrans1D2" presStyleIdx="1" presStyleCnt="3"/>
      <dgm:spPr/>
    </dgm:pt>
    <dgm:pt modelId="{1CB9D3EA-D404-43C4-8C75-A7F8018B4065}" type="pres">
      <dgm:prSet presAssocID="{B3B85BEE-A092-4C32-B695-98B067DC325F}" presName="childText" presStyleLbl="bgAcc1" presStyleIdx="1" presStyleCnt="3" custScaleX="135930" custScaleY="145803">
        <dgm:presLayoutVars>
          <dgm:bulletEnabled val="1"/>
        </dgm:presLayoutVars>
      </dgm:prSet>
      <dgm:spPr/>
    </dgm:pt>
    <dgm:pt modelId="{85B39458-5267-4D35-BC19-42A4C0E335E9}" type="pres">
      <dgm:prSet presAssocID="{44D67932-4123-4206-98B1-9295C38B57D9}" presName="Name13" presStyleLbl="parChTrans1D2" presStyleIdx="2" presStyleCnt="3"/>
      <dgm:spPr/>
    </dgm:pt>
    <dgm:pt modelId="{7B4CB5ED-B6E7-421A-8F08-723A103036A7}" type="pres">
      <dgm:prSet presAssocID="{DAC40F9C-2969-43A7-9D92-5AD147829E70}" presName="childText" presStyleLbl="bgAcc1" presStyleIdx="2" presStyleCnt="3" custScaleX="135394" custScaleY="95480">
        <dgm:presLayoutVars>
          <dgm:bulletEnabled val="1"/>
        </dgm:presLayoutVars>
      </dgm:prSet>
      <dgm:spPr/>
    </dgm:pt>
  </dgm:ptLst>
  <dgm:cxnLst>
    <dgm:cxn modelId="{EC6E4107-D21A-4B3D-9202-D8CB48658085}" type="presOf" srcId="{DAC40F9C-2969-43A7-9D92-5AD147829E70}" destId="{7B4CB5ED-B6E7-421A-8F08-723A103036A7}" srcOrd="0" destOrd="0" presId="urn:microsoft.com/office/officeart/2005/8/layout/hierarchy3"/>
    <dgm:cxn modelId="{7FBBB437-89FC-4765-8005-B19D0F5AC7EA}" type="presOf" srcId="{2EA85F85-CB72-403B-BD33-FA54AE0E39A5}" destId="{6C08E0AC-7A55-4D86-B63F-069B99B4BA40}" srcOrd="0" destOrd="0" presId="urn:microsoft.com/office/officeart/2005/8/layout/hierarchy3"/>
    <dgm:cxn modelId="{3A270E39-BE81-41CD-88C2-ABE826815046}" srcId="{23EB19CA-7799-4D29-A381-004F766ADD96}" destId="{202203AE-4978-482E-8FC5-03362D7D9A8C}" srcOrd="0" destOrd="0" parTransId="{79D312CF-65EC-4EE5-9FDE-5DB11EFA6724}" sibTransId="{28577CD3-5CC3-4DC1-8B8A-2A1102E69010}"/>
    <dgm:cxn modelId="{E7D53D68-6888-47C6-82D3-448F3F2DD9E1}" type="presOf" srcId="{B9B70C09-A49D-4535-9755-58D9AAF85611}" destId="{BE0A9680-0795-40BE-BBA2-AF7B3BECFF3A}" srcOrd="0" destOrd="0" presId="urn:microsoft.com/office/officeart/2005/8/layout/hierarchy3"/>
    <dgm:cxn modelId="{3B26F255-0675-4939-B363-3679C8CAA788}" srcId="{202203AE-4978-482E-8FC5-03362D7D9A8C}" destId="{DAC40F9C-2969-43A7-9D92-5AD147829E70}" srcOrd="2" destOrd="0" parTransId="{44D67932-4123-4206-98B1-9295C38B57D9}" sibTransId="{0C0BF97C-F71F-43DB-B2DB-1D6B256D6423}"/>
    <dgm:cxn modelId="{E63DB199-494C-4F13-9EED-41E75F0BA5B0}" srcId="{202203AE-4978-482E-8FC5-03362D7D9A8C}" destId="{B3B85BEE-A092-4C32-B695-98B067DC325F}" srcOrd="1" destOrd="0" parTransId="{D437220B-F2C4-436B-A39B-E87EB8420C25}" sibTransId="{67B95FF1-8555-42E4-A022-C7CA92CBF8CF}"/>
    <dgm:cxn modelId="{7E7DCF9A-F8A8-44B8-9883-5A246C8FBFC0}" type="presOf" srcId="{44D67932-4123-4206-98B1-9295C38B57D9}" destId="{85B39458-5267-4D35-BC19-42A4C0E335E9}" srcOrd="0" destOrd="0" presId="urn:microsoft.com/office/officeart/2005/8/layout/hierarchy3"/>
    <dgm:cxn modelId="{3DA351A3-A08F-4216-8A31-53CDA1D83379}" type="presOf" srcId="{B3B85BEE-A092-4C32-B695-98B067DC325F}" destId="{1CB9D3EA-D404-43C4-8C75-A7F8018B4065}" srcOrd="0" destOrd="0" presId="urn:microsoft.com/office/officeart/2005/8/layout/hierarchy3"/>
    <dgm:cxn modelId="{D1E845A7-26D0-4BF0-834C-CBFC99C0AA93}" srcId="{202203AE-4978-482E-8FC5-03362D7D9A8C}" destId="{2EA85F85-CB72-403B-BD33-FA54AE0E39A5}" srcOrd="0" destOrd="0" parTransId="{B9B70C09-A49D-4535-9755-58D9AAF85611}" sibTransId="{21A60A58-915D-4DBE-8443-61BABE4135F6}"/>
    <dgm:cxn modelId="{E114C2DF-4C2A-4EE9-A638-CEE723E33A0E}" type="presOf" srcId="{D437220B-F2C4-436B-A39B-E87EB8420C25}" destId="{0F09D465-E732-4B4E-9E6B-CD4EC98052C2}" srcOrd="0" destOrd="0" presId="urn:microsoft.com/office/officeart/2005/8/layout/hierarchy3"/>
    <dgm:cxn modelId="{8245DDE0-10A0-470D-B008-211544120955}" type="presOf" srcId="{202203AE-4978-482E-8FC5-03362D7D9A8C}" destId="{715F39CD-BE31-44F8-A727-EB82804FE306}" srcOrd="0" destOrd="0" presId="urn:microsoft.com/office/officeart/2005/8/layout/hierarchy3"/>
    <dgm:cxn modelId="{731805E5-2646-4313-8694-7BD719CEAD9F}" type="presOf" srcId="{23EB19CA-7799-4D29-A381-004F766ADD96}" destId="{E9FDD24D-6E53-4A7B-94BF-242DA82815AE}" srcOrd="0" destOrd="0" presId="urn:microsoft.com/office/officeart/2005/8/layout/hierarchy3"/>
    <dgm:cxn modelId="{D0DB93EB-A340-481C-BF49-29757EB9E628}" type="presOf" srcId="{202203AE-4978-482E-8FC5-03362D7D9A8C}" destId="{1D5D02B7-EF13-42EB-A2FB-331B87D75C1F}" srcOrd="1" destOrd="0" presId="urn:microsoft.com/office/officeart/2005/8/layout/hierarchy3"/>
    <dgm:cxn modelId="{8C24F03E-F021-4E98-8593-27AAA54BF331}" type="presParOf" srcId="{E9FDD24D-6E53-4A7B-94BF-242DA82815AE}" destId="{C9E6F34E-1617-4119-B523-92DC57BFD41D}" srcOrd="0" destOrd="0" presId="urn:microsoft.com/office/officeart/2005/8/layout/hierarchy3"/>
    <dgm:cxn modelId="{866F837C-E901-4688-ABC6-44938451BEB1}" type="presParOf" srcId="{C9E6F34E-1617-4119-B523-92DC57BFD41D}" destId="{43014F0D-20D6-4C95-BADE-AC3176B50007}" srcOrd="0" destOrd="0" presId="urn:microsoft.com/office/officeart/2005/8/layout/hierarchy3"/>
    <dgm:cxn modelId="{3DDE9A93-2722-411A-85A9-3E69263A63D0}" type="presParOf" srcId="{43014F0D-20D6-4C95-BADE-AC3176B50007}" destId="{715F39CD-BE31-44F8-A727-EB82804FE306}" srcOrd="0" destOrd="0" presId="urn:microsoft.com/office/officeart/2005/8/layout/hierarchy3"/>
    <dgm:cxn modelId="{D968998C-EC8B-46A0-9D54-D4492C1843C5}" type="presParOf" srcId="{43014F0D-20D6-4C95-BADE-AC3176B50007}" destId="{1D5D02B7-EF13-42EB-A2FB-331B87D75C1F}" srcOrd="1" destOrd="0" presId="urn:microsoft.com/office/officeart/2005/8/layout/hierarchy3"/>
    <dgm:cxn modelId="{BF05E941-5F80-4AE1-AAC9-F57017205EB2}" type="presParOf" srcId="{C9E6F34E-1617-4119-B523-92DC57BFD41D}" destId="{F4B81BEE-8E6F-4562-9C9B-E0C51828ECE1}" srcOrd="1" destOrd="0" presId="urn:microsoft.com/office/officeart/2005/8/layout/hierarchy3"/>
    <dgm:cxn modelId="{D7D8A433-85A3-4699-A819-D0DC944DFBE1}" type="presParOf" srcId="{F4B81BEE-8E6F-4562-9C9B-E0C51828ECE1}" destId="{BE0A9680-0795-40BE-BBA2-AF7B3BECFF3A}" srcOrd="0" destOrd="0" presId="urn:microsoft.com/office/officeart/2005/8/layout/hierarchy3"/>
    <dgm:cxn modelId="{30F73EBA-2E06-4A6C-B842-72FD8C96FF35}" type="presParOf" srcId="{F4B81BEE-8E6F-4562-9C9B-E0C51828ECE1}" destId="{6C08E0AC-7A55-4D86-B63F-069B99B4BA40}" srcOrd="1" destOrd="0" presId="urn:microsoft.com/office/officeart/2005/8/layout/hierarchy3"/>
    <dgm:cxn modelId="{785B9B37-206F-49A3-B4B4-5AB7C11C0951}" type="presParOf" srcId="{F4B81BEE-8E6F-4562-9C9B-E0C51828ECE1}" destId="{0F09D465-E732-4B4E-9E6B-CD4EC98052C2}" srcOrd="2" destOrd="0" presId="urn:microsoft.com/office/officeart/2005/8/layout/hierarchy3"/>
    <dgm:cxn modelId="{36C9E852-5DAE-4096-8F20-624862C89A52}" type="presParOf" srcId="{F4B81BEE-8E6F-4562-9C9B-E0C51828ECE1}" destId="{1CB9D3EA-D404-43C4-8C75-A7F8018B4065}" srcOrd="3" destOrd="0" presId="urn:microsoft.com/office/officeart/2005/8/layout/hierarchy3"/>
    <dgm:cxn modelId="{5FAE78E3-DC8D-41DA-9917-FD4DF1927EBD}" type="presParOf" srcId="{F4B81BEE-8E6F-4562-9C9B-E0C51828ECE1}" destId="{85B39458-5267-4D35-BC19-42A4C0E335E9}" srcOrd="4" destOrd="0" presId="urn:microsoft.com/office/officeart/2005/8/layout/hierarchy3"/>
    <dgm:cxn modelId="{7B063DED-E535-4444-82E2-E56132A7A76B}" type="presParOf" srcId="{F4B81BEE-8E6F-4562-9C9B-E0C51828ECE1}" destId="{7B4CB5ED-B6E7-421A-8F08-723A103036A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F39CD-BE31-44F8-A727-EB82804FE306}">
      <dsp:nvSpPr>
        <dsp:cNvPr id="0" name=""/>
        <dsp:cNvSpPr/>
      </dsp:nvSpPr>
      <dsp:spPr>
        <a:xfrm>
          <a:off x="2059781" y="1004"/>
          <a:ext cx="1976437" cy="9882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4 Territoires engagés</a:t>
          </a:r>
        </a:p>
      </dsp:txBody>
      <dsp:txXfrm>
        <a:off x="2088725" y="29948"/>
        <a:ext cx="1918549" cy="930330"/>
      </dsp:txXfrm>
    </dsp:sp>
    <dsp:sp modelId="{BE0A9680-0795-40BE-BBA2-AF7B3BECFF3A}">
      <dsp:nvSpPr>
        <dsp:cNvPr id="0" name=""/>
        <dsp:cNvSpPr/>
      </dsp:nvSpPr>
      <dsp:spPr>
        <a:xfrm>
          <a:off x="2257425" y="989223"/>
          <a:ext cx="197643" cy="741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1164"/>
              </a:lnTo>
              <a:lnTo>
                <a:pt x="197643" y="7411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8E0AC-7A55-4D86-B63F-069B99B4BA40}">
      <dsp:nvSpPr>
        <dsp:cNvPr id="0" name=""/>
        <dsp:cNvSpPr/>
      </dsp:nvSpPr>
      <dsp:spPr>
        <a:xfrm>
          <a:off x="2455068" y="1236277"/>
          <a:ext cx="1581150" cy="9882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3 labellisés 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200" kern="1200" dirty="0"/>
            <a:t>- Balaruc-les-Bains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200" kern="1200" dirty="0"/>
            <a:t>- Mauguio Carnon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200" kern="1200" dirty="0"/>
            <a:t>- Colombiers-Lespignan</a:t>
          </a:r>
        </a:p>
      </dsp:txBody>
      <dsp:txXfrm>
        <a:off x="2484012" y="1265221"/>
        <a:ext cx="1523262" cy="930330"/>
      </dsp:txXfrm>
    </dsp:sp>
    <dsp:sp modelId="{0F09D465-E732-4B4E-9E6B-CD4EC98052C2}">
      <dsp:nvSpPr>
        <dsp:cNvPr id="0" name=""/>
        <dsp:cNvSpPr/>
      </dsp:nvSpPr>
      <dsp:spPr>
        <a:xfrm>
          <a:off x="2257425" y="989223"/>
          <a:ext cx="197643" cy="1976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437"/>
              </a:lnTo>
              <a:lnTo>
                <a:pt x="197643" y="1976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9D3EA-D404-43C4-8C75-A7F8018B4065}">
      <dsp:nvSpPr>
        <dsp:cNvPr id="0" name=""/>
        <dsp:cNvSpPr/>
      </dsp:nvSpPr>
      <dsp:spPr>
        <a:xfrm>
          <a:off x="2455068" y="2471551"/>
          <a:ext cx="1581150" cy="9882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1 en renouvellement 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Balaruc-les-Bains Archipel de Thau</a:t>
          </a:r>
        </a:p>
      </dsp:txBody>
      <dsp:txXfrm>
        <a:off x="2484012" y="2500495"/>
        <a:ext cx="1523262" cy="930330"/>
      </dsp:txXfrm>
    </dsp:sp>
    <dsp:sp modelId="{85B39458-5267-4D35-BC19-42A4C0E335E9}">
      <dsp:nvSpPr>
        <dsp:cNvPr id="0" name=""/>
        <dsp:cNvSpPr/>
      </dsp:nvSpPr>
      <dsp:spPr>
        <a:xfrm>
          <a:off x="2257425" y="989223"/>
          <a:ext cx="197643" cy="3211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1710"/>
              </a:lnTo>
              <a:lnTo>
                <a:pt x="197643" y="32117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CB5ED-B6E7-421A-8F08-723A103036A7}">
      <dsp:nvSpPr>
        <dsp:cNvPr id="0" name=""/>
        <dsp:cNvSpPr/>
      </dsp:nvSpPr>
      <dsp:spPr>
        <a:xfrm>
          <a:off x="2455068" y="3706824"/>
          <a:ext cx="1581150" cy="988218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200" b="1" kern="1200" dirty="0"/>
            <a:t>1 Entrant :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Agde – Cap d’Agde</a:t>
          </a:r>
        </a:p>
      </dsp:txBody>
      <dsp:txXfrm>
        <a:off x="2484012" y="3735768"/>
        <a:ext cx="1523262" cy="9303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F39CD-BE31-44F8-A727-EB82804FE306}">
      <dsp:nvSpPr>
        <dsp:cNvPr id="0" name=""/>
        <dsp:cNvSpPr/>
      </dsp:nvSpPr>
      <dsp:spPr>
        <a:xfrm>
          <a:off x="3816802" y="2206"/>
          <a:ext cx="1871450" cy="10852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5 Outils et supports promotionnels</a:t>
          </a:r>
        </a:p>
      </dsp:txBody>
      <dsp:txXfrm>
        <a:off x="3848587" y="33991"/>
        <a:ext cx="1807880" cy="1021654"/>
      </dsp:txXfrm>
    </dsp:sp>
    <dsp:sp modelId="{BE0A9680-0795-40BE-BBA2-AF7B3BECFF3A}">
      <dsp:nvSpPr>
        <dsp:cNvPr id="0" name=""/>
        <dsp:cNvSpPr/>
      </dsp:nvSpPr>
      <dsp:spPr>
        <a:xfrm>
          <a:off x="4003947" y="1087431"/>
          <a:ext cx="187145" cy="500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399"/>
              </a:lnTo>
              <a:lnTo>
                <a:pt x="187145" y="50039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8E0AC-7A55-4D86-B63F-069B99B4BA40}">
      <dsp:nvSpPr>
        <dsp:cNvPr id="0" name=""/>
        <dsp:cNvSpPr/>
      </dsp:nvSpPr>
      <dsp:spPr>
        <a:xfrm>
          <a:off x="4191092" y="1241459"/>
          <a:ext cx="1393289" cy="6927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Distinction Hérault Destination  Accessible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b="0" kern="1200" dirty="0"/>
        </a:p>
      </dsp:txBody>
      <dsp:txXfrm>
        <a:off x="4211382" y="1261749"/>
        <a:ext cx="1352709" cy="652163"/>
      </dsp:txXfrm>
    </dsp:sp>
    <dsp:sp modelId="{ED628790-3C77-414C-B600-E5CD62F97BB7}">
      <dsp:nvSpPr>
        <dsp:cNvPr id="0" name=""/>
        <dsp:cNvSpPr/>
      </dsp:nvSpPr>
      <dsp:spPr>
        <a:xfrm>
          <a:off x="4003947" y="1087431"/>
          <a:ext cx="187145" cy="1347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170"/>
              </a:lnTo>
              <a:lnTo>
                <a:pt x="187145" y="134717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0C1D04-A94A-4813-82A6-BCA3C9E82A41}">
      <dsp:nvSpPr>
        <dsp:cNvPr id="0" name=""/>
        <dsp:cNvSpPr/>
      </dsp:nvSpPr>
      <dsp:spPr>
        <a:xfrm>
          <a:off x="4191092" y="2088230"/>
          <a:ext cx="1393289" cy="6927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Site internet 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kern="1200" dirty="0" err="1"/>
            <a:t>Handitourisme</a:t>
          </a:r>
          <a:endParaRPr lang="fr-FR" sz="1000" kern="1200" dirty="0"/>
        </a:p>
      </dsp:txBody>
      <dsp:txXfrm>
        <a:off x="4211382" y="2108520"/>
        <a:ext cx="1352709" cy="652163"/>
      </dsp:txXfrm>
    </dsp:sp>
    <dsp:sp modelId="{0F09D465-E732-4B4E-9E6B-CD4EC98052C2}">
      <dsp:nvSpPr>
        <dsp:cNvPr id="0" name=""/>
        <dsp:cNvSpPr/>
      </dsp:nvSpPr>
      <dsp:spPr>
        <a:xfrm>
          <a:off x="4003947" y="1087431"/>
          <a:ext cx="187145" cy="2193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3941"/>
              </a:lnTo>
              <a:lnTo>
                <a:pt x="187145" y="21939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9D3EA-D404-43C4-8C75-A7F8018B4065}">
      <dsp:nvSpPr>
        <dsp:cNvPr id="0" name=""/>
        <dsp:cNvSpPr/>
      </dsp:nvSpPr>
      <dsp:spPr>
        <a:xfrm>
          <a:off x="4191092" y="2935001"/>
          <a:ext cx="1393289" cy="6927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Site Hérault Mobility 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Avec 18 périmètres accessibles  et parcours relevés</a:t>
          </a:r>
        </a:p>
      </dsp:txBody>
      <dsp:txXfrm>
        <a:off x="4211382" y="2955291"/>
        <a:ext cx="1352709" cy="652163"/>
      </dsp:txXfrm>
    </dsp:sp>
    <dsp:sp modelId="{85B39458-5267-4D35-BC19-42A4C0E335E9}">
      <dsp:nvSpPr>
        <dsp:cNvPr id="0" name=""/>
        <dsp:cNvSpPr/>
      </dsp:nvSpPr>
      <dsp:spPr>
        <a:xfrm>
          <a:off x="4003947" y="1087431"/>
          <a:ext cx="187145" cy="3040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0713"/>
              </a:lnTo>
              <a:lnTo>
                <a:pt x="187145" y="304071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CB5ED-B6E7-421A-8F08-723A103036A7}">
      <dsp:nvSpPr>
        <dsp:cNvPr id="0" name=""/>
        <dsp:cNvSpPr/>
      </dsp:nvSpPr>
      <dsp:spPr>
        <a:xfrm>
          <a:off x="4191092" y="3781773"/>
          <a:ext cx="1393289" cy="6927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Editions 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Passa </a:t>
          </a:r>
          <a:r>
            <a:rPr lang="fr-FR" sz="1000" kern="1200" dirty="0" err="1"/>
            <a:t>Païs</a:t>
          </a:r>
          <a:r>
            <a:rPr lang="fr-FR" sz="1000" kern="1200" dirty="0"/>
            <a:t> pour tous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Edition Promenade pour Tous Gard-Hérault</a:t>
          </a:r>
        </a:p>
      </dsp:txBody>
      <dsp:txXfrm>
        <a:off x="4211382" y="3802063"/>
        <a:ext cx="1352709" cy="652163"/>
      </dsp:txXfrm>
    </dsp:sp>
    <dsp:sp modelId="{11C6BBFF-AE70-4B07-9F9B-C6D4A6221EFF}">
      <dsp:nvSpPr>
        <dsp:cNvPr id="0" name=""/>
        <dsp:cNvSpPr/>
      </dsp:nvSpPr>
      <dsp:spPr>
        <a:xfrm>
          <a:off x="4003947" y="1087431"/>
          <a:ext cx="187145" cy="3887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7484"/>
              </a:lnTo>
              <a:lnTo>
                <a:pt x="187145" y="388748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D70DA-81D0-46BB-A842-97AB983FC879}">
      <dsp:nvSpPr>
        <dsp:cNvPr id="0" name=""/>
        <dsp:cNvSpPr/>
      </dsp:nvSpPr>
      <dsp:spPr>
        <a:xfrm>
          <a:off x="4191092" y="4628544"/>
          <a:ext cx="1393289" cy="6927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La collection 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Une journée à la plage</a:t>
          </a:r>
        </a:p>
      </dsp:txBody>
      <dsp:txXfrm>
        <a:off x="4211382" y="4648834"/>
        <a:ext cx="1352709" cy="652163"/>
      </dsp:txXfrm>
    </dsp:sp>
    <dsp:sp modelId="{3ED8DAF3-32A6-4258-9B3E-E99CF35D2F7C}">
      <dsp:nvSpPr>
        <dsp:cNvPr id="0" name=""/>
        <dsp:cNvSpPr/>
      </dsp:nvSpPr>
      <dsp:spPr>
        <a:xfrm>
          <a:off x="4003947" y="1087431"/>
          <a:ext cx="187145" cy="4615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5161"/>
              </a:lnTo>
              <a:lnTo>
                <a:pt x="187145" y="461516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79897-4366-4597-A793-9B0ED4C25A85}">
      <dsp:nvSpPr>
        <dsp:cNvPr id="0" name=""/>
        <dsp:cNvSpPr/>
      </dsp:nvSpPr>
      <dsp:spPr>
        <a:xfrm>
          <a:off x="4191092" y="5475315"/>
          <a:ext cx="1393289" cy="454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Newsletter et post réseaux sociaux </a:t>
          </a:r>
        </a:p>
      </dsp:txBody>
      <dsp:txXfrm>
        <a:off x="4204405" y="5488628"/>
        <a:ext cx="1366663" cy="4279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F39CD-BE31-44F8-A727-EB82804FE306}">
      <dsp:nvSpPr>
        <dsp:cNvPr id="0" name=""/>
        <dsp:cNvSpPr/>
      </dsp:nvSpPr>
      <dsp:spPr>
        <a:xfrm>
          <a:off x="3826094" y="0"/>
          <a:ext cx="1820377" cy="1049547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5 Programmes d’accessibilité</a:t>
          </a:r>
        </a:p>
      </dsp:txBody>
      <dsp:txXfrm>
        <a:off x="3856834" y="30740"/>
        <a:ext cx="1758897" cy="988067"/>
      </dsp:txXfrm>
    </dsp:sp>
    <dsp:sp modelId="{BE0A9680-0795-40BE-BBA2-AF7B3BECFF3A}">
      <dsp:nvSpPr>
        <dsp:cNvPr id="0" name=""/>
        <dsp:cNvSpPr/>
      </dsp:nvSpPr>
      <dsp:spPr>
        <a:xfrm>
          <a:off x="4008132" y="1049547"/>
          <a:ext cx="106472" cy="641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352"/>
              </a:lnTo>
              <a:lnTo>
                <a:pt x="106472" y="641352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8E0AC-7A55-4D86-B63F-069B99B4BA40}">
      <dsp:nvSpPr>
        <dsp:cNvPr id="0" name=""/>
        <dsp:cNvSpPr/>
      </dsp:nvSpPr>
      <dsp:spPr>
        <a:xfrm>
          <a:off x="4114605" y="1229089"/>
          <a:ext cx="1639920" cy="923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La Mer Ouverte à Tous :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50" kern="1200" dirty="0"/>
            <a:t>48 accès plages dont 5 plages labellisées T&amp;H (+1 en 2023)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50" kern="1200" dirty="0"/>
            <a:t>13 stations</a:t>
          </a:r>
        </a:p>
      </dsp:txBody>
      <dsp:txXfrm>
        <a:off x="4141657" y="1256141"/>
        <a:ext cx="1585816" cy="869517"/>
      </dsp:txXfrm>
    </dsp:sp>
    <dsp:sp modelId="{0F09D465-E732-4B4E-9E6B-CD4EC98052C2}">
      <dsp:nvSpPr>
        <dsp:cNvPr id="0" name=""/>
        <dsp:cNvSpPr/>
      </dsp:nvSpPr>
      <dsp:spPr>
        <a:xfrm>
          <a:off x="4008132" y="1049547"/>
          <a:ext cx="106472" cy="1633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123"/>
              </a:lnTo>
              <a:lnTo>
                <a:pt x="106472" y="1633123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9D3EA-D404-43C4-8C75-A7F8018B4065}">
      <dsp:nvSpPr>
        <dsp:cNvPr id="0" name=""/>
        <dsp:cNvSpPr/>
      </dsp:nvSpPr>
      <dsp:spPr>
        <a:xfrm>
          <a:off x="4114605" y="2329364"/>
          <a:ext cx="1639920" cy="7066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54727"/>
              <a:satOff val="-358"/>
              <a:lumOff val="61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 err="1"/>
            <a:t>Oenotourisme</a:t>
          </a:r>
          <a:r>
            <a:rPr lang="fr-FR" sz="1050" b="1" kern="1200" dirty="0"/>
            <a:t> pour Tous</a:t>
          </a:r>
        </a:p>
      </dsp:txBody>
      <dsp:txXfrm>
        <a:off x="4135301" y="2350060"/>
        <a:ext cx="1598528" cy="665221"/>
      </dsp:txXfrm>
    </dsp:sp>
    <dsp:sp modelId="{85B39458-5267-4D35-BC19-42A4C0E335E9}">
      <dsp:nvSpPr>
        <dsp:cNvPr id="0" name=""/>
        <dsp:cNvSpPr/>
      </dsp:nvSpPr>
      <dsp:spPr>
        <a:xfrm>
          <a:off x="4008132" y="1049547"/>
          <a:ext cx="106472" cy="2516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6390"/>
              </a:lnTo>
              <a:lnTo>
                <a:pt x="106472" y="2516390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CB5ED-B6E7-421A-8F08-723A103036A7}">
      <dsp:nvSpPr>
        <dsp:cNvPr id="0" name=""/>
        <dsp:cNvSpPr/>
      </dsp:nvSpPr>
      <dsp:spPr>
        <a:xfrm>
          <a:off x="4114605" y="3212631"/>
          <a:ext cx="1639920" cy="7066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109454"/>
              <a:satOff val="-716"/>
              <a:lumOff val="122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Pôle Nature pour tous 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/>
            <a:t>Lamalou-Les-Bains</a:t>
          </a:r>
        </a:p>
      </dsp:txBody>
      <dsp:txXfrm>
        <a:off x="4135301" y="3233327"/>
        <a:ext cx="1598528" cy="665221"/>
      </dsp:txXfrm>
    </dsp:sp>
    <dsp:sp modelId="{11C6BBFF-AE70-4B07-9F9B-C6D4A6221EFF}">
      <dsp:nvSpPr>
        <dsp:cNvPr id="0" name=""/>
        <dsp:cNvSpPr/>
      </dsp:nvSpPr>
      <dsp:spPr>
        <a:xfrm>
          <a:off x="4008132" y="1049547"/>
          <a:ext cx="106472" cy="339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9657"/>
              </a:lnTo>
              <a:lnTo>
                <a:pt x="106472" y="3399657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D70DA-81D0-46BB-A842-97AB983FC879}">
      <dsp:nvSpPr>
        <dsp:cNvPr id="0" name=""/>
        <dsp:cNvSpPr/>
      </dsp:nvSpPr>
      <dsp:spPr>
        <a:xfrm>
          <a:off x="4114605" y="4095898"/>
          <a:ext cx="1639920" cy="7066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164180"/>
              <a:satOff val="-1073"/>
              <a:lumOff val="184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APN Pour Tous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50" b="1" kern="1200" dirty="0"/>
        </a:p>
      </dsp:txBody>
      <dsp:txXfrm>
        <a:off x="4135301" y="4116594"/>
        <a:ext cx="1598528" cy="665221"/>
      </dsp:txXfrm>
    </dsp:sp>
    <dsp:sp modelId="{3ED8DAF3-32A6-4258-9B3E-E99CF35D2F7C}">
      <dsp:nvSpPr>
        <dsp:cNvPr id="0" name=""/>
        <dsp:cNvSpPr/>
      </dsp:nvSpPr>
      <dsp:spPr>
        <a:xfrm>
          <a:off x="4008132" y="1049547"/>
          <a:ext cx="106472" cy="4282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2924"/>
              </a:lnTo>
              <a:lnTo>
                <a:pt x="106472" y="4282924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79897-4366-4597-A793-9B0ED4C25A85}">
      <dsp:nvSpPr>
        <dsp:cNvPr id="0" name=""/>
        <dsp:cNvSpPr/>
      </dsp:nvSpPr>
      <dsp:spPr>
        <a:xfrm>
          <a:off x="4114605" y="4979165"/>
          <a:ext cx="1639920" cy="70661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shade val="80000"/>
              <a:hueOff val="218907"/>
              <a:satOff val="-1431"/>
              <a:lumOff val="245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Programme Pilote</a:t>
          </a:r>
          <a:r>
            <a:rPr lang="fr-FR" sz="1050" kern="1200" dirty="0"/>
            <a:t>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/>
            <a:t>Ports Ouverts à Tous</a:t>
          </a:r>
        </a:p>
      </dsp:txBody>
      <dsp:txXfrm>
        <a:off x="4135301" y="4999861"/>
        <a:ext cx="1598528" cy="6652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F39CD-BE31-44F8-A727-EB82804FE306}">
      <dsp:nvSpPr>
        <dsp:cNvPr id="0" name=""/>
        <dsp:cNvSpPr/>
      </dsp:nvSpPr>
      <dsp:spPr>
        <a:xfrm>
          <a:off x="3502906" y="1933"/>
          <a:ext cx="1707283" cy="9843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Pilotage de la démarche</a:t>
          </a:r>
        </a:p>
      </dsp:txBody>
      <dsp:txXfrm>
        <a:off x="3531736" y="30763"/>
        <a:ext cx="1649623" cy="926682"/>
      </dsp:txXfrm>
    </dsp:sp>
    <dsp:sp modelId="{BE0A9680-0795-40BE-BBA2-AF7B3BECFF3A}">
      <dsp:nvSpPr>
        <dsp:cNvPr id="0" name=""/>
        <dsp:cNvSpPr/>
      </dsp:nvSpPr>
      <dsp:spPr>
        <a:xfrm>
          <a:off x="3673635" y="986275"/>
          <a:ext cx="170728" cy="49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35"/>
              </a:lnTo>
              <a:lnTo>
                <a:pt x="170728" y="49703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8E0AC-7A55-4D86-B63F-069B99B4BA40}">
      <dsp:nvSpPr>
        <dsp:cNvPr id="0" name=""/>
        <dsp:cNvSpPr/>
      </dsp:nvSpPr>
      <dsp:spPr>
        <a:xfrm>
          <a:off x="3844363" y="1151954"/>
          <a:ext cx="1466474" cy="662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Méthodologie Eprouvée</a:t>
          </a:r>
          <a:endParaRPr lang="fr-FR" sz="1000" kern="1200" dirty="0"/>
        </a:p>
      </dsp:txBody>
      <dsp:txXfrm>
        <a:off x="3863773" y="1171364"/>
        <a:ext cx="1427654" cy="623893"/>
      </dsp:txXfrm>
    </dsp:sp>
    <dsp:sp modelId="{F37328F2-F540-4C6A-AB37-443A3E19B1E3}">
      <dsp:nvSpPr>
        <dsp:cNvPr id="0" name=""/>
        <dsp:cNvSpPr/>
      </dsp:nvSpPr>
      <dsp:spPr>
        <a:xfrm>
          <a:off x="3673635" y="986275"/>
          <a:ext cx="170728" cy="1325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5427"/>
              </a:lnTo>
              <a:lnTo>
                <a:pt x="170728" y="132542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76BC7-6467-45E6-91BD-0A24929307CF}">
      <dsp:nvSpPr>
        <dsp:cNvPr id="0" name=""/>
        <dsp:cNvSpPr/>
      </dsp:nvSpPr>
      <dsp:spPr>
        <a:xfrm>
          <a:off x="3844363" y="1980346"/>
          <a:ext cx="1466474" cy="662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 Copil et </a:t>
          </a:r>
          <a:r>
            <a:rPr lang="fr-FR" sz="1000" b="1" kern="1200" dirty="0" err="1"/>
            <a:t>Cotech</a:t>
          </a:r>
          <a:r>
            <a:rPr lang="fr-FR" sz="1000" b="1" kern="1200" dirty="0"/>
            <a:t> constitués </a:t>
          </a:r>
          <a:endParaRPr lang="fr-FR" sz="1000" kern="1200" dirty="0"/>
        </a:p>
      </dsp:txBody>
      <dsp:txXfrm>
        <a:off x="3863773" y="1999756"/>
        <a:ext cx="1427654" cy="623893"/>
      </dsp:txXfrm>
    </dsp:sp>
    <dsp:sp modelId="{0F09D465-E732-4B4E-9E6B-CD4EC98052C2}">
      <dsp:nvSpPr>
        <dsp:cNvPr id="0" name=""/>
        <dsp:cNvSpPr/>
      </dsp:nvSpPr>
      <dsp:spPr>
        <a:xfrm>
          <a:off x="3673635" y="986275"/>
          <a:ext cx="170728" cy="2153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820"/>
              </a:lnTo>
              <a:lnTo>
                <a:pt x="170728" y="215382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9D3EA-D404-43C4-8C75-A7F8018B4065}">
      <dsp:nvSpPr>
        <dsp:cNvPr id="0" name=""/>
        <dsp:cNvSpPr/>
      </dsp:nvSpPr>
      <dsp:spPr>
        <a:xfrm>
          <a:off x="3844363" y="2808739"/>
          <a:ext cx="1466474" cy="662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Indicateurs de suivi finalisés</a:t>
          </a:r>
        </a:p>
      </dsp:txBody>
      <dsp:txXfrm>
        <a:off x="3863773" y="2828149"/>
        <a:ext cx="1427654" cy="623893"/>
      </dsp:txXfrm>
    </dsp:sp>
    <dsp:sp modelId="{3ED8DAF3-32A6-4258-9B3E-E99CF35D2F7C}">
      <dsp:nvSpPr>
        <dsp:cNvPr id="0" name=""/>
        <dsp:cNvSpPr/>
      </dsp:nvSpPr>
      <dsp:spPr>
        <a:xfrm>
          <a:off x="3673635" y="986275"/>
          <a:ext cx="170728" cy="2982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2212"/>
              </a:lnTo>
              <a:lnTo>
                <a:pt x="170728" y="298221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79897-4366-4597-A793-9B0ED4C25A85}">
      <dsp:nvSpPr>
        <dsp:cNvPr id="0" name=""/>
        <dsp:cNvSpPr/>
      </dsp:nvSpPr>
      <dsp:spPr>
        <a:xfrm>
          <a:off x="3844363" y="3637131"/>
          <a:ext cx="1466474" cy="662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Action transversale aux services ADT34 /CD34/Territoires </a:t>
          </a:r>
          <a:endParaRPr lang="fr-FR" sz="1000" b="0" kern="1200" dirty="0">
            <a:highlight>
              <a:srgbClr val="FFFF00"/>
            </a:highlight>
          </a:endParaRPr>
        </a:p>
      </dsp:txBody>
      <dsp:txXfrm>
        <a:off x="3863773" y="3656541"/>
        <a:ext cx="1427654" cy="623893"/>
      </dsp:txXfrm>
    </dsp:sp>
    <dsp:sp modelId="{CA332B9D-76B9-4A7A-B0C8-4F0C8AA5E21B}">
      <dsp:nvSpPr>
        <dsp:cNvPr id="0" name=""/>
        <dsp:cNvSpPr/>
      </dsp:nvSpPr>
      <dsp:spPr>
        <a:xfrm>
          <a:off x="3673635" y="986275"/>
          <a:ext cx="170728" cy="3873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3811"/>
              </a:lnTo>
              <a:lnTo>
                <a:pt x="170728" y="387381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08AE38-F8B5-490B-856F-BEEE0F773EC1}">
      <dsp:nvSpPr>
        <dsp:cNvPr id="0" name=""/>
        <dsp:cNvSpPr/>
      </dsp:nvSpPr>
      <dsp:spPr>
        <a:xfrm>
          <a:off x="3844363" y="4465523"/>
          <a:ext cx="1626204" cy="7891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Mobilisations de partenaires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0" kern="1200" dirty="0"/>
            <a:t>- Fédérations/- associations/professionnels </a:t>
          </a:r>
        </a:p>
      </dsp:txBody>
      <dsp:txXfrm>
        <a:off x="3867476" y="4488636"/>
        <a:ext cx="1579978" cy="7429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F39CD-BE31-44F8-A727-EB82804FE306}">
      <dsp:nvSpPr>
        <dsp:cNvPr id="0" name=""/>
        <dsp:cNvSpPr/>
      </dsp:nvSpPr>
      <dsp:spPr>
        <a:xfrm>
          <a:off x="2347662" y="163"/>
          <a:ext cx="1718099" cy="85904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Territoires et Destinations mobilisés</a:t>
          </a:r>
        </a:p>
      </dsp:txBody>
      <dsp:txXfrm>
        <a:off x="2372823" y="25324"/>
        <a:ext cx="1667777" cy="808727"/>
      </dsp:txXfrm>
    </dsp:sp>
    <dsp:sp modelId="{BE0A9680-0795-40BE-BBA2-AF7B3BECFF3A}">
      <dsp:nvSpPr>
        <dsp:cNvPr id="0" name=""/>
        <dsp:cNvSpPr/>
      </dsp:nvSpPr>
      <dsp:spPr>
        <a:xfrm>
          <a:off x="2519472" y="859213"/>
          <a:ext cx="171809" cy="909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9948"/>
              </a:lnTo>
              <a:lnTo>
                <a:pt x="171809" y="90994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8E0AC-7A55-4D86-B63F-069B99B4BA40}">
      <dsp:nvSpPr>
        <dsp:cNvPr id="0" name=""/>
        <dsp:cNvSpPr/>
      </dsp:nvSpPr>
      <dsp:spPr>
        <a:xfrm>
          <a:off x="2691281" y="1073975"/>
          <a:ext cx="2005433" cy="1390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1" kern="1200" dirty="0"/>
            <a:t>4 communes et 4 EPCI :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kern="1200" dirty="0"/>
            <a:t> - BLB-Sète/ Sète </a:t>
          </a:r>
          <a:r>
            <a:rPr lang="fr-FR" sz="1000" kern="1200" dirty="0" err="1"/>
            <a:t>Agglopole</a:t>
          </a:r>
          <a:r>
            <a:rPr lang="fr-FR" sz="1000" kern="1200" dirty="0"/>
            <a:t> Méditerranée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kern="1200" dirty="0"/>
            <a:t>- Mauguio-Carnon / Pays de l’or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kern="1200" dirty="0"/>
            <a:t>- Colombier-Lespignan / La Domitienne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kern="1200" dirty="0"/>
            <a:t>- Agde / Hérault Méditerranée</a:t>
          </a:r>
        </a:p>
      </dsp:txBody>
      <dsp:txXfrm>
        <a:off x="2732004" y="1114698"/>
        <a:ext cx="1923987" cy="1308925"/>
      </dsp:txXfrm>
    </dsp:sp>
    <dsp:sp modelId="{0F09D465-E732-4B4E-9E6B-CD4EC98052C2}">
      <dsp:nvSpPr>
        <dsp:cNvPr id="0" name=""/>
        <dsp:cNvSpPr/>
      </dsp:nvSpPr>
      <dsp:spPr>
        <a:xfrm>
          <a:off x="2519472" y="859213"/>
          <a:ext cx="171809" cy="2446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6156"/>
              </a:lnTo>
              <a:lnTo>
                <a:pt x="171809" y="2446156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9D3EA-D404-43C4-8C75-A7F8018B4065}">
      <dsp:nvSpPr>
        <dsp:cNvPr id="0" name=""/>
        <dsp:cNvSpPr/>
      </dsp:nvSpPr>
      <dsp:spPr>
        <a:xfrm>
          <a:off x="2691281" y="2679109"/>
          <a:ext cx="1868329" cy="1252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4 OT et OTI Partenaires: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OTI Archipel de Thau (BLB et Sète)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OTI La  Domitienne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OT de Mauguio Carnon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OTI Cap d’Agde </a:t>
          </a:r>
          <a:r>
            <a:rPr lang="fr-FR" sz="1000" kern="1200" dirty="0" err="1"/>
            <a:t>Mediterranée</a:t>
          </a:r>
          <a:r>
            <a:rPr lang="fr-FR" sz="1000" kern="1200" dirty="0"/>
            <a:t> </a:t>
          </a:r>
        </a:p>
      </dsp:txBody>
      <dsp:txXfrm>
        <a:off x="2727966" y="2715794"/>
        <a:ext cx="1794959" cy="1179149"/>
      </dsp:txXfrm>
    </dsp:sp>
    <dsp:sp modelId="{85B39458-5267-4D35-BC19-42A4C0E335E9}">
      <dsp:nvSpPr>
        <dsp:cNvPr id="0" name=""/>
        <dsp:cNvSpPr/>
      </dsp:nvSpPr>
      <dsp:spPr>
        <a:xfrm>
          <a:off x="2519472" y="859213"/>
          <a:ext cx="171809" cy="3697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7288"/>
              </a:lnTo>
              <a:lnTo>
                <a:pt x="171809" y="369728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CB5ED-B6E7-421A-8F08-723A103036A7}">
      <dsp:nvSpPr>
        <dsp:cNvPr id="0" name=""/>
        <dsp:cNvSpPr/>
      </dsp:nvSpPr>
      <dsp:spPr>
        <a:xfrm>
          <a:off x="2691281" y="4146391"/>
          <a:ext cx="1860962" cy="820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000" b="1" kern="1200" dirty="0"/>
            <a:t> Personnes ressources  :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8 référents T&amp;H 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4 évaluateurs associatifs</a:t>
          </a:r>
        </a:p>
      </dsp:txBody>
      <dsp:txXfrm>
        <a:off x="2715304" y="4170414"/>
        <a:ext cx="1812916" cy="772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E2A1E-2DA2-476C-B917-3CA865C3C1F2}" type="datetimeFigureOut">
              <a:rPr lang="fr-FR" smtClean="0"/>
              <a:pPr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36C5A-0624-40F4-955E-A3B2B8FF51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12" Type="http://schemas.microsoft.com/office/2007/relationships/diagramDrawing" Target="../diagrams/drawing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openxmlformats.org/officeDocument/2006/relationships/diagramColors" Target="../diagrams/colors5.xml"/><Relationship Id="rId5" Type="http://schemas.openxmlformats.org/officeDocument/2006/relationships/diagramColors" Target="../diagrams/colors4.xml"/><Relationship Id="rId10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4.xml"/><Relationship Id="rId9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dt-herault.fr/docs/3674-1-carte-intercommunalites-sr-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8734425" cy="4829176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1979712" y="5661248"/>
            <a:ext cx="2381614" cy="646331"/>
          </a:xfrm>
          <a:prstGeom prst="wedgeRectCallout">
            <a:avLst>
              <a:gd name="adj1" fmla="val 19961"/>
              <a:gd name="adj2" fmla="val -242557"/>
            </a:avLst>
          </a:prstGeom>
          <a:solidFill>
            <a:srgbClr val="FFC000">
              <a:alpha val="70980"/>
            </a:srgbClr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Colombiers / </a:t>
            </a:r>
            <a:r>
              <a:rPr lang="fr-FR" dirty="0" err="1"/>
              <a:t>Lespignan</a:t>
            </a:r>
            <a:endParaRPr lang="fr-FR" dirty="0"/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Marqué DPT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7316026" y="5661248"/>
            <a:ext cx="1792478" cy="646331"/>
          </a:xfrm>
          <a:prstGeom prst="wedgeRectCallout">
            <a:avLst>
              <a:gd name="adj1" fmla="val -124985"/>
              <a:gd name="adj2" fmla="val -320664"/>
            </a:avLst>
          </a:prstGeom>
          <a:solidFill>
            <a:srgbClr val="FFC000">
              <a:alpha val="70980"/>
            </a:srgbClr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Balaruc Les Bains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Marqué DPT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51520" y="1196752"/>
            <a:ext cx="2664296" cy="646331"/>
          </a:xfrm>
          <a:prstGeom prst="wedgeRectCallout">
            <a:avLst>
              <a:gd name="adj1" fmla="val 79214"/>
              <a:gd name="adj2" fmla="val 119573"/>
            </a:avLst>
          </a:prstGeom>
          <a:solidFill>
            <a:srgbClr val="FFC000">
              <a:alpha val="70980"/>
            </a:srgbClr>
          </a:solidFill>
        </p:spPr>
        <p:txBody>
          <a:bodyPr wrap="square" rtlCol="0">
            <a:spAutoFit/>
          </a:bodyPr>
          <a:lstStyle/>
          <a:p>
            <a:r>
              <a:rPr lang="fr-FR" b="1" dirty="0" err="1"/>
              <a:t>Lamalou</a:t>
            </a:r>
            <a:r>
              <a:rPr lang="fr-FR" b="1" dirty="0"/>
              <a:t> les Bains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Pole nature pour tous </a:t>
            </a:r>
          </a:p>
        </p:txBody>
      </p:sp>
      <p:sp>
        <p:nvSpPr>
          <p:cNvPr id="1028" name="AutoShape 4" descr="Résultat de recherche d'images pour &quot;logo gso occitani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287127" y="116632"/>
            <a:ext cx="547258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Cartographie des territoires </a:t>
            </a:r>
            <a:r>
              <a:rPr lang="fr-FR" b="1">
                <a:solidFill>
                  <a:schemeClr val="bg1"/>
                </a:solidFill>
              </a:rPr>
              <a:t>et programmes </a:t>
            </a:r>
            <a:r>
              <a:rPr lang="fr-FR" b="1" dirty="0">
                <a:solidFill>
                  <a:schemeClr val="bg1"/>
                </a:solidFill>
              </a:rPr>
              <a:t>accessibles </a:t>
            </a:r>
          </a:p>
        </p:txBody>
      </p:sp>
      <p:pic>
        <p:nvPicPr>
          <p:cNvPr id="20" name="Image 19" descr="Résultat de recherche d'images pour &quot;logo herault tourisme&quot;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207178" cy="72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utoShape 2" descr="Résultat de recherche d'images pour &quot;pictogramme grand site de franc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948264" y="3060249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C00000"/>
                </a:solidFill>
                <a:sym typeface="Wingdings"/>
              </a:rPr>
              <a:t>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156176" y="3924345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C00000"/>
                </a:solidFill>
                <a:sym typeface="Wingdings"/>
              </a:rPr>
              <a:t>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779912" y="5076473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C00000"/>
                </a:solidFill>
                <a:sym typeface="Wingdings"/>
              </a:rPr>
              <a:t>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987824" y="4149080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C00000"/>
                </a:solidFill>
                <a:sym typeface="Wingdings"/>
              </a:rPr>
              <a:t>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347864" y="3996353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C00000"/>
                </a:solidFill>
                <a:sym typeface="Wingdings"/>
              </a:rPr>
              <a:t></a:t>
            </a:r>
            <a:endParaRPr lang="fr-FR" sz="3200" dirty="0">
              <a:solidFill>
                <a:srgbClr val="C00000"/>
              </a:solidFill>
            </a:endParaRPr>
          </a:p>
        </p:txBody>
      </p:sp>
      <p:pic>
        <p:nvPicPr>
          <p:cNvPr id="29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293096"/>
            <a:ext cx="288999" cy="288999"/>
          </a:xfrm>
          <a:prstGeom prst="rect">
            <a:avLst/>
          </a:prstGeom>
          <a:noFill/>
        </p:spPr>
      </p:pic>
      <p:pic>
        <p:nvPicPr>
          <p:cNvPr id="30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941168"/>
            <a:ext cx="288999" cy="288999"/>
          </a:xfrm>
          <a:prstGeom prst="rect">
            <a:avLst/>
          </a:prstGeom>
          <a:noFill/>
        </p:spPr>
      </p:pic>
      <p:pic>
        <p:nvPicPr>
          <p:cNvPr id="31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3401" y="2708920"/>
            <a:ext cx="288999" cy="288999"/>
          </a:xfrm>
          <a:prstGeom prst="rect">
            <a:avLst/>
          </a:prstGeom>
          <a:noFill/>
        </p:spPr>
      </p:pic>
      <p:pic>
        <p:nvPicPr>
          <p:cNvPr id="32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5085184"/>
            <a:ext cx="288999" cy="288999"/>
          </a:xfrm>
          <a:prstGeom prst="rect">
            <a:avLst/>
          </a:prstGeom>
          <a:noFill/>
        </p:spPr>
      </p:pic>
      <p:pic>
        <p:nvPicPr>
          <p:cNvPr id="33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5157192"/>
            <a:ext cx="288999" cy="288999"/>
          </a:xfrm>
          <a:prstGeom prst="rect">
            <a:avLst/>
          </a:prstGeom>
          <a:noFill/>
        </p:spPr>
      </p:pic>
      <p:pic>
        <p:nvPicPr>
          <p:cNvPr id="34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140968"/>
            <a:ext cx="288999" cy="288999"/>
          </a:xfrm>
          <a:prstGeom prst="rect">
            <a:avLst/>
          </a:prstGeom>
          <a:noFill/>
        </p:spPr>
      </p:pic>
      <p:pic>
        <p:nvPicPr>
          <p:cNvPr id="35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3572049"/>
            <a:ext cx="288999" cy="288999"/>
          </a:xfrm>
          <a:prstGeom prst="rect">
            <a:avLst/>
          </a:prstGeom>
          <a:noFill/>
        </p:spPr>
      </p:pic>
      <p:pic>
        <p:nvPicPr>
          <p:cNvPr id="36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076105"/>
            <a:ext cx="288999" cy="288999"/>
          </a:xfrm>
          <a:prstGeom prst="rect">
            <a:avLst/>
          </a:prstGeom>
          <a:noFill/>
        </p:spPr>
      </p:pic>
      <p:pic>
        <p:nvPicPr>
          <p:cNvPr id="37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3789040"/>
            <a:ext cx="288999" cy="288999"/>
          </a:xfrm>
          <a:prstGeom prst="rect">
            <a:avLst/>
          </a:prstGeom>
          <a:noFill/>
        </p:spPr>
      </p:pic>
      <p:pic>
        <p:nvPicPr>
          <p:cNvPr id="38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437112"/>
            <a:ext cx="288999" cy="288999"/>
          </a:xfrm>
          <a:prstGeom prst="rect">
            <a:avLst/>
          </a:prstGeom>
          <a:noFill/>
        </p:spPr>
      </p:pic>
      <p:pic>
        <p:nvPicPr>
          <p:cNvPr id="39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057" y="4941168"/>
            <a:ext cx="288999" cy="288999"/>
          </a:xfrm>
          <a:prstGeom prst="rect">
            <a:avLst/>
          </a:prstGeom>
          <a:noFill/>
        </p:spPr>
      </p:pic>
      <p:pic>
        <p:nvPicPr>
          <p:cNvPr id="40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5229200"/>
            <a:ext cx="288999" cy="288999"/>
          </a:xfrm>
          <a:prstGeom prst="rect">
            <a:avLst/>
          </a:prstGeom>
          <a:noFill/>
        </p:spPr>
      </p:pic>
      <p:pic>
        <p:nvPicPr>
          <p:cNvPr id="41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3717032"/>
            <a:ext cx="288999" cy="288999"/>
          </a:xfrm>
          <a:prstGeom prst="rect">
            <a:avLst/>
          </a:prstGeom>
          <a:noFill/>
        </p:spPr>
      </p:pic>
      <p:sp>
        <p:nvSpPr>
          <p:cNvPr id="42" name="ZoneTexte 41"/>
          <p:cNvSpPr txBox="1"/>
          <p:nvPr/>
        </p:nvSpPr>
        <p:spPr>
          <a:xfrm>
            <a:off x="5148064" y="6567155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Mer Ouverte à Tous</a:t>
            </a:r>
            <a:endParaRPr lang="fr-FR" sz="1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3" name="Picture 6" descr="C:\Users\David\AppData\Local\Temp\7zEA4C3.tmp\ATH-Plage-N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6525343"/>
            <a:ext cx="324000" cy="324000"/>
          </a:xfrm>
          <a:prstGeom prst="rect">
            <a:avLst/>
          </a:prstGeom>
          <a:noFill/>
        </p:spPr>
      </p:pic>
      <p:sp>
        <p:nvSpPr>
          <p:cNvPr id="45" name="ZoneTexte 44"/>
          <p:cNvSpPr txBox="1"/>
          <p:nvPr/>
        </p:nvSpPr>
        <p:spPr>
          <a:xfrm>
            <a:off x="7380312" y="6567155"/>
            <a:ext cx="1640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Projet Ports Ouverts à Tous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6948264" y="6381328"/>
            <a:ext cx="455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C00000"/>
                </a:solidFill>
                <a:sym typeface="Wingdings"/>
              </a:rPr>
              <a:t></a:t>
            </a:r>
            <a:endParaRPr lang="fr-FR" sz="3200" dirty="0">
              <a:solidFill>
                <a:srgbClr val="C00000"/>
              </a:solidFill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0" y="652534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7373964" y="4149080"/>
            <a:ext cx="1770036" cy="646331"/>
          </a:xfrm>
          <a:prstGeom prst="wedgeRectCallout">
            <a:avLst>
              <a:gd name="adj1" fmla="val -53288"/>
              <a:gd name="adj2" fmla="val -175791"/>
            </a:avLst>
          </a:prstGeom>
          <a:solidFill>
            <a:srgbClr val="FFC000">
              <a:alpha val="70980"/>
            </a:srgb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Mauguio-Carnon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Marqué DPT</a:t>
            </a:r>
            <a:endParaRPr lang="fr-FR" dirty="0"/>
          </a:p>
        </p:txBody>
      </p:sp>
      <p:pic>
        <p:nvPicPr>
          <p:cNvPr id="4" name="Picture 2" descr="Handinatur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22915" y="1196752"/>
            <a:ext cx="592901" cy="409102"/>
          </a:xfrm>
          <a:prstGeom prst="rect">
            <a:avLst/>
          </a:prstGeom>
          <a:noFill/>
        </p:spPr>
      </p:pic>
      <p:sp>
        <p:nvSpPr>
          <p:cNvPr id="46" name="ZoneTexte 45"/>
          <p:cNvSpPr txBox="1"/>
          <p:nvPr/>
        </p:nvSpPr>
        <p:spPr>
          <a:xfrm>
            <a:off x="4499992" y="5661248"/>
            <a:ext cx="1220399" cy="646331"/>
          </a:xfrm>
          <a:prstGeom prst="wedgeRectCallout">
            <a:avLst>
              <a:gd name="adj1" fmla="val 4623"/>
              <a:gd name="adj2" fmla="val -157082"/>
            </a:avLst>
          </a:prstGeom>
          <a:solidFill>
            <a:srgbClr val="FFC000">
              <a:alpha val="70980"/>
            </a:srgbClr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Cap d’Agde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Projet DPT</a:t>
            </a:r>
            <a:endParaRPr lang="fr-FR" dirty="0"/>
          </a:p>
        </p:txBody>
      </p:sp>
      <p:pic>
        <p:nvPicPr>
          <p:cNvPr id="48" name="Image 47"/>
          <p:cNvPicPr/>
          <p:nvPr/>
        </p:nvPicPr>
        <p:blipFill>
          <a:blip r:embed="rId6" cstate="email"/>
          <a:stretch>
            <a:fillRect/>
          </a:stretch>
        </p:blipFill>
        <p:spPr>
          <a:xfrm>
            <a:off x="3995936" y="6093296"/>
            <a:ext cx="283468" cy="354335"/>
          </a:xfrm>
          <a:prstGeom prst="rect">
            <a:avLst/>
          </a:prstGeom>
        </p:spPr>
      </p:pic>
      <p:pic>
        <p:nvPicPr>
          <p:cNvPr id="50" name="Image 49"/>
          <p:cNvPicPr/>
          <p:nvPr/>
        </p:nvPicPr>
        <p:blipFill>
          <a:blip r:embed="rId6" cstate="email"/>
          <a:stretch>
            <a:fillRect/>
          </a:stretch>
        </p:blipFill>
        <p:spPr>
          <a:xfrm>
            <a:off x="8860532" y="6093296"/>
            <a:ext cx="283468" cy="354335"/>
          </a:xfrm>
          <a:prstGeom prst="rect">
            <a:avLst/>
          </a:prstGeom>
        </p:spPr>
      </p:pic>
      <p:pic>
        <p:nvPicPr>
          <p:cNvPr id="51" name="Image 50"/>
          <p:cNvPicPr/>
          <p:nvPr/>
        </p:nvPicPr>
        <p:blipFill>
          <a:blip r:embed="rId6" cstate="email"/>
          <a:stretch>
            <a:fillRect/>
          </a:stretch>
        </p:blipFill>
        <p:spPr>
          <a:xfrm>
            <a:off x="8860532" y="4725144"/>
            <a:ext cx="283468" cy="354335"/>
          </a:xfrm>
          <a:prstGeom prst="rect">
            <a:avLst/>
          </a:prstGeom>
        </p:spPr>
      </p:pic>
      <p:sp>
        <p:nvSpPr>
          <p:cNvPr id="52" name="ZoneTexte 51"/>
          <p:cNvSpPr txBox="1"/>
          <p:nvPr/>
        </p:nvSpPr>
        <p:spPr>
          <a:xfrm>
            <a:off x="3131840" y="3861048"/>
            <a:ext cx="1388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Colombiers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940152" y="5661248"/>
            <a:ext cx="1220399" cy="646331"/>
          </a:xfrm>
          <a:prstGeom prst="wedgeRectCallout">
            <a:avLst>
              <a:gd name="adj1" fmla="val -46108"/>
              <a:gd name="adj2" fmla="val -267611"/>
            </a:avLst>
          </a:prstGeom>
          <a:solidFill>
            <a:srgbClr val="FFC000">
              <a:alpha val="7098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Sète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Projet DPT</a:t>
            </a:r>
            <a:endParaRPr lang="fr-FR" dirty="0"/>
          </a:p>
        </p:txBody>
      </p:sp>
      <p:pic>
        <p:nvPicPr>
          <p:cNvPr id="54" name="Image 53"/>
          <p:cNvPicPr/>
          <p:nvPr/>
        </p:nvPicPr>
        <p:blipFill>
          <a:blip r:embed="rId6" cstate="email"/>
          <a:stretch>
            <a:fillRect/>
          </a:stretch>
        </p:blipFill>
        <p:spPr>
          <a:xfrm>
            <a:off x="683568" y="6525344"/>
            <a:ext cx="252000" cy="288000"/>
          </a:xfrm>
          <a:prstGeom prst="rect">
            <a:avLst/>
          </a:prstGeom>
        </p:spPr>
      </p:pic>
      <p:sp>
        <p:nvSpPr>
          <p:cNvPr id="55" name="ZoneTexte 54"/>
          <p:cNvSpPr txBox="1"/>
          <p:nvPr/>
        </p:nvSpPr>
        <p:spPr>
          <a:xfrm>
            <a:off x="899592" y="6597352"/>
            <a:ext cx="18165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Marque Destination Pour Tous</a:t>
            </a:r>
            <a:endParaRPr lang="fr-FR" sz="1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1979712" y="4005064"/>
            <a:ext cx="1286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Capestang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3707904" y="4901098"/>
            <a:ext cx="782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accent6">
                    <a:lumMod val="50000"/>
                  </a:schemeClr>
                </a:solidFill>
              </a:rPr>
              <a:t>Port du</a:t>
            </a:r>
          </a:p>
          <a:p>
            <a:pPr algn="ctr"/>
            <a:r>
              <a:rPr lang="fr-FR" sz="1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sz="1000" b="1" dirty="0" err="1">
                <a:solidFill>
                  <a:schemeClr val="accent6">
                    <a:lumMod val="50000"/>
                  </a:schemeClr>
                </a:solidFill>
              </a:rPr>
              <a:t>Chichoulet</a:t>
            </a:r>
            <a:endParaRPr lang="fr-FR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2" descr="Iter Vitis"/>
          <p:cNvPicPr>
            <a:picLocks noChangeAspect="1" noChangeArrowheads="1"/>
          </p:cNvPicPr>
          <p:nvPr/>
        </p:nvPicPr>
        <p:blipFill>
          <a:blip r:embed="rId7" cstate="print"/>
          <a:srcRect r="80366"/>
          <a:stretch>
            <a:fillRect/>
          </a:stretch>
        </p:blipFill>
        <p:spPr bwMode="auto">
          <a:xfrm>
            <a:off x="5724128" y="3717032"/>
            <a:ext cx="288032" cy="2870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0" name="ZoneTexte 59"/>
          <p:cNvSpPr txBox="1"/>
          <p:nvPr/>
        </p:nvSpPr>
        <p:spPr>
          <a:xfrm>
            <a:off x="3203848" y="6567155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err="1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Iter</a:t>
            </a:r>
            <a:r>
              <a:rPr lang="fr-FR" sz="1000" b="1" dirty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 </a:t>
            </a:r>
            <a:r>
              <a:rPr lang="fr-FR" sz="1000" b="1" dirty="0" err="1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Vitis</a:t>
            </a:r>
            <a:endParaRPr lang="fr-FR" sz="1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1" name="Picture 2" descr="Iter Vitis"/>
          <p:cNvPicPr>
            <a:picLocks noChangeAspect="1" noChangeArrowheads="1"/>
          </p:cNvPicPr>
          <p:nvPr/>
        </p:nvPicPr>
        <p:blipFill>
          <a:blip r:embed="rId7" cstate="print"/>
          <a:srcRect r="80366"/>
          <a:stretch>
            <a:fillRect/>
          </a:stretch>
        </p:blipFill>
        <p:spPr bwMode="auto">
          <a:xfrm>
            <a:off x="2915816" y="6525344"/>
            <a:ext cx="288032" cy="2870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2" name="ZoneTexte 21"/>
          <p:cNvSpPr txBox="1"/>
          <p:nvPr/>
        </p:nvSpPr>
        <p:spPr>
          <a:xfrm>
            <a:off x="4932040" y="4797152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C00000"/>
                </a:solidFill>
                <a:sym typeface="Wingdings"/>
              </a:rPr>
              <a:t></a:t>
            </a:r>
            <a:endParaRPr lang="fr-FR" sz="3200" dirty="0">
              <a:solidFill>
                <a:srgbClr val="C00000"/>
              </a:solidFill>
            </a:endParaRPr>
          </a:p>
        </p:txBody>
      </p:sp>
      <p:pic>
        <p:nvPicPr>
          <p:cNvPr id="63" name="Picture 2" descr="Iter Vitis"/>
          <p:cNvPicPr>
            <a:picLocks noChangeAspect="1" noChangeArrowheads="1"/>
          </p:cNvPicPr>
          <p:nvPr/>
        </p:nvPicPr>
        <p:blipFill>
          <a:blip r:embed="rId7" cstate="print"/>
          <a:srcRect r="80366"/>
          <a:stretch>
            <a:fillRect/>
          </a:stretch>
        </p:blipFill>
        <p:spPr bwMode="auto">
          <a:xfrm>
            <a:off x="5364088" y="4437112"/>
            <a:ext cx="288032" cy="2870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9" name="ZoneTexte 58"/>
          <p:cNvSpPr txBox="1"/>
          <p:nvPr/>
        </p:nvSpPr>
        <p:spPr>
          <a:xfrm>
            <a:off x="4244360" y="4437112"/>
            <a:ext cx="119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Marseillan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395DAD20-2F10-D9DB-82D0-DE5F4893EC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2189243"/>
              </p:ext>
            </p:extLst>
          </p:nvPr>
        </p:nvGraphicFramePr>
        <p:xfrm>
          <a:off x="-324544" y="788433"/>
          <a:ext cx="6096000" cy="46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949EDF3A-2C4A-0A7B-5933-EF66C9ED3E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3876347"/>
              </p:ext>
            </p:extLst>
          </p:nvPr>
        </p:nvGraphicFramePr>
        <p:xfrm>
          <a:off x="2195736" y="809291"/>
          <a:ext cx="9505056" cy="5932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F1159DFA-075F-4E99-A282-D99F0CFE01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371261"/>
              </p:ext>
            </p:extLst>
          </p:nvPr>
        </p:nvGraphicFramePr>
        <p:xfrm>
          <a:off x="9090" y="809291"/>
          <a:ext cx="9505055" cy="568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7481B5B5-A13A-8D5D-0314-41AAD8790C14}"/>
              </a:ext>
            </a:extLst>
          </p:cNvPr>
          <p:cNvSpPr txBox="1"/>
          <p:nvPr/>
        </p:nvSpPr>
        <p:spPr>
          <a:xfrm>
            <a:off x="4159335" y="116632"/>
            <a:ext cx="502117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Etat du Parc – Chiffres clés</a:t>
            </a:r>
          </a:p>
        </p:txBody>
      </p:sp>
      <p:pic>
        <p:nvPicPr>
          <p:cNvPr id="3" name="Image 2" descr="Résultat de recherche d'images pour &quot;logo herault tourisme&quot;">
            <a:extLst>
              <a:ext uri="{FF2B5EF4-FFF2-40B4-BE49-F238E27FC236}">
                <a16:creationId xmlns:a16="http://schemas.microsoft.com/office/drawing/2014/main" id="{0AD5C014-9B6C-5FBF-86EC-001ACACEBC32}"/>
              </a:ext>
            </a:extLst>
          </p:cNvPr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51520" y="0"/>
            <a:ext cx="1207178" cy="72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3723388-4068-A51C-6D54-F6330031E955}"/>
              </a:ext>
            </a:extLst>
          </p:cNvPr>
          <p:cNvPicPr/>
          <p:nvPr/>
        </p:nvPicPr>
        <p:blipFill>
          <a:blip r:embed="rId18" cstate="email"/>
          <a:stretch>
            <a:fillRect/>
          </a:stretch>
        </p:blipFill>
        <p:spPr>
          <a:xfrm>
            <a:off x="922955" y="908720"/>
            <a:ext cx="613098" cy="72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13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949EDF3A-2C4A-0A7B-5933-EF66C9ED3E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3634299"/>
              </p:ext>
            </p:extLst>
          </p:nvPr>
        </p:nvGraphicFramePr>
        <p:xfrm>
          <a:off x="2555776" y="1087275"/>
          <a:ext cx="8973475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7481B5B5-A13A-8D5D-0314-41AAD8790C14}"/>
              </a:ext>
            </a:extLst>
          </p:cNvPr>
          <p:cNvSpPr txBox="1"/>
          <p:nvPr/>
        </p:nvSpPr>
        <p:spPr>
          <a:xfrm>
            <a:off x="4159335" y="116632"/>
            <a:ext cx="502117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La Gouvernance et pilotage</a:t>
            </a:r>
          </a:p>
        </p:txBody>
      </p:sp>
      <p:pic>
        <p:nvPicPr>
          <p:cNvPr id="3" name="Image 2" descr="Résultat de recherche d'images pour &quot;logo herault tourisme&quot;">
            <a:extLst>
              <a:ext uri="{FF2B5EF4-FFF2-40B4-BE49-F238E27FC236}">
                <a16:creationId xmlns:a16="http://schemas.microsoft.com/office/drawing/2014/main" id="{0AD5C014-9B6C-5FBF-86EC-001ACACEBC32}"/>
              </a:ext>
            </a:extLst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0"/>
            <a:ext cx="1207178" cy="72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395DAD20-2F10-D9DB-82D0-DE5F4893EC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3844348"/>
              </p:ext>
            </p:extLst>
          </p:nvPr>
        </p:nvGraphicFramePr>
        <p:xfrm>
          <a:off x="-721945" y="1054512"/>
          <a:ext cx="7044378" cy="4966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8506685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298</Words>
  <Application>Microsoft Office PowerPoint</Application>
  <PresentationFormat>Affichage à l'écran (4:3)</PresentationFormat>
  <Paragraphs>83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 COSTE</dc:creator>
  <cp:lastModifiedBy>Claude BLAHO PONCE</cp:lastModifiedBy>
  <cp:revision>15</cp:revision>
  <dcterms:created xsi:type="dcterms:W3CDTF">2019-10-09T17:19:47Z</dcterms:created>
  <dcterms:modified xsi:type="dcterms:W3CDTF">2024-09-30T13:28:56Z</dcterms:modified>
</cp:coreProperties>
</file>